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5"/>
  </p:notesMasterIdLst>
  <p:sldIdLst>
    <p:sldId id="776" r:id="rId2"/>
    <p:sldId id="873" r:id="rId3"/>
    <p:sldId id="919" r:id="rId4"/>
    <p:sldId id="920" r:id="rId5"/>
    <p:sldId id="921" r:id="rId6"/>
    <p:sldId id="922" r:id="rId7"/>
    <p:sldId id="926" r:id="rId8"/>
    <p:sldId id="931" r:id="rId9"/>
    <p:sldId id="927" r:id="rId10"/>
    <p:sldId id="930" r:id="rId11"/>
    <p:sldId id="928" r:id="rId12"/>
    <p:sldId id="929" r:id="rId13"/>
    <p:sldId id="923" r:id="rId14"/>
    <p:sldId id="924" r:id="rId15"/>
    <p:sldId id="925" r:id="rId16"/>
    <p:sldId id="878" r:id="rId17"/>
    <p:sldId id="854" r:id="rId18"/>
    <p:sldId id="813" r:id="rId19"/>
    <p:sldId id="815" r:id="rId20"/>
    <p:sldId id="816" r:id="rId21"/>
    <p:sldId id="855" r:id="rId22"/>
    <p:sldId id="817" r:id="rId23"/>
    <p:sldId id="905" r:id="rId24"/>
    <p:sldId id="818" r:id="rId25"/>
    <p:sldId id="819" r:id="rId26"/>
    <p:sldId id="820" r:id="rId27"/>
    <p:sldId id="821" r:id="rId28"/>
    <p:sldId id="906" r:id="rId29"/>
    <p:sldId id="822" r:id="rId30"/>
    <p:sldId id="918" r:id="rId31"/>
    <p:sldId id="823" r:id="rId32"/>
    <p:sldId id="824" r:id="rId33"/>
    <p:sldId id="856" r:id="rId34"/>
    <p:sldId id="825" r:id="rId35"/>
    <p:sldId id="907" r:id="rId36"/>
    <p:sldId id="826" r:id="rId37"/>
    <p:sldId id="798" r:id="rId38"/>
    <p:sldId id="879" r:id="rId39"/>
    <p:sldId id="876" r:id="rId40"/>
    <p:sldId id="917" r:id="rId41"/>
    <p:sldId id="850" r:id="rId42"/>
    <p:sldId id="844" r:id="rId43"/>
    <p:sldId id="908" r:id="rId44"/>
  </p:sldIdLst>
  <p:sldSz cx="24377650" cy="13716000"/>
  <p:notesSz cx="6858000" cy="9144000"/>
  <p:defaultTex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 pos="1342" userDrawn="1">
          <p15:clr>
            <a:srgbClr val="A4A3A4"/>
          </p15:clr>
        </p15:guide>
        <p15:guide id="4" orient="horz" pos="4368" userDrawn="1">
          <p15:clr>
            <a:srgbClr val="A4A3A4"/>
          </p15:clr>
        </p15:guide>
        <p15:guide id="5" orient="horz" pos="7512" userDrawn="1">
          <p15:clr>
            <a:srgbClr val="A4A3A4"/>
          </p15:clr>
        </p15:guide>
        <p15:guide id="6" orient="horz" pos="1032" userDrawn="1">
          <p15:clr>
            <a:srgbClr val="A4A3A4"/>
          </p15:clr>
        </p15:guide>
        <p15:guide id="8" orient="horz" pos="2664" userDrawn="1">
          <p15:clr>
            <a:srgbClr val="A4A3A4"/>
          </p15:clr>
        </p15:guide>
        <p15:guide id="9" pos="11206" userDrawn="1">
          <p15:clr>
            <a:srgbClr val="A4A3A4"/>
          </p15:clr>
        </p15:guide>
        <p15:guide id="10" pos="7918" userDrawn="1">
          <p15:clr>
            <a:srgbClr val="A4A3A4"/>
          </p15:clr>
        </p15:guide>
        <p15:guide id="11" pos="6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9C"/>
    <a:srgbClr val="030433"/>
    <a:srgbClr val="000000"/>
    <a:srgbClr val="014182"/>
    <a:srgbClr val="01AAE2"/>
    <a:srgbClr val="FFFFFF"/>
    <a:srgbClr val="D1AD89"/>
    <a:srgbClr val="D0A172"/>
    <a:srgbClr val="0DC6D7"/>
    <a:srgbClr val="0EA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88" autoAdjust="0"/>
    <p:restoredTop sz="94699" autoAdjust="0"/>
  </p:normalViewPr>
  <p:slideViewPr>
    <p:cSldViewPr snapToGrid="0">
      <p:cViewPr varScale="1">
        <p:scale>
          <a:sx n="61" d="100"/>
          <a:sy n="61" d="100"/>
        </p:scale>
        <p:origin x="272" y="464"/>
      </p:cViewPr>
      <p:guideLst>
        <p:guide pos="1342"/>
        <p:guide orient="horz" pos="4368"/>
        <p:guide orient="horz" pos="7512"/>
        <p:guide orient="horz" pos="1032"/>
        <p:guide orient="horz" pos="2664"/>
        <p:guide pos="11206"/>
        <p:guide pos="7918"/>
        <p:guide pos="6334"/>
      </p:guideLst>
    </p:cSldViewPr>
  </p:slideViewPr>
  <p:outlineViewPr>
    <p:cViewPr>
      <p:scale>
        <a:sx n="33" d="100"/>
        <a:sy n="33" d="100"/>
      </p:scale>
      <p:origin x="0" y="-82112"/>
    </p:cViewPr>
  </p:outlineViewPr>
  <p:notesTextViewPr>
    <p:cViewPr>
      <p:scale>
        <a:sx n="3" d="2"/>
        <a:sy n="3" d="2"/>
      </p:scale>
      <p:origin x="0" y="0"/>
    </p:cViewPr>
  </p:notesTextViewPr>
  <p:sorterViewPr>
    <p:cViewPr>
      <p:scale>
        <a:sx n="26" d="100"/>
        <a:sy n="26" d="100"/>
      </p:scale>
      <p:origin x="0" y="-20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Light" panose="020B04030301010600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Light" panose="020B0403030101060003" pitchFamily="34" charset="0"/>
              </a:defRPr>
            </a:lvl1pPr>
          </a:lstStyle>
          <a:p>
            <a:fld id="{3CB3D48B-767D-40D5-B840-5027EB30A9C2}" type="datetimeFigureOut">
              <a:rPr lang="en-US" smtClean="0"/>
              <a:pPr/>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Light" panose="020B04030301010600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Light" panose="020B0403030101060003" pitchFamily="34" charset="0"/>
              </a:defRPr>
            </a:lvl1pPr>
          </a:lstStyle>
          <a:p>
            <a:fld id="{1B9A7D1C-6891-4300-8D99-0D124CBB56B7}" type="slidenum">
              <a:rPr lang="en-US" smtClean="0"/>
              <a:pPr/>
              <a:t>‹#›</a:t>
            </a:fld>
            <a:endParaRPr lang="en-US"/>
          </a:p>
        </p:txBody>
      </p:sp>
    </p:spTree>
    <p:extLst>
      <p:ext uri="{BB962C8B-B14F-4D97-AF65-F5344CB8AC3E}">
        <p14:creationId xmlns:p14="http://schemas.microsoft.com/office/powerpoint/2010/main" val="3550403999"/>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Raleway Light" panose="020B0403030101060003" pitchFamily="34" charset="0"/>
        <a:ea typeface="+mn-ea"/>
        <a:cs typeface="+mn-cs"/>
      </a:defRPr>
    </a:lvl1pPr>
    <a:lvl2pPr marL="914035" algn="l" defTabSz="1828068" rtl="0" eaLnBrk="1" latinLnBrk="0" hangingPunct="1">
      <a:defRPr sz="2400" kern="1200">
        <a:solidFill>
          <a:schemeClr val="tx1"/>
        </a:solidFill>
        <a:latin typeface="Raleway Light" panose="020B0403030101060003" pitchFamily="34" charset="0"/>
        <a:ea typeface="+mn-ea"/>
        <a:cs typeface="+mn-cs"/>
      </a:defRPr>
    </a:lvl2pPr>
    <a:lvl3pPr marL="1828068" algn="l" defTabSz="1828068" rtl="0" eaLnBrk="1" latinLnBrk="0" hangingPunct="1">
      <a:defRPr sz="2400" kern="1200">
        <a:solidFill>
          <a:schemeClr val="tx1"/>
        </a:solidFill>
        <a:latin typeface="Raleway Light" panose="020B0403030101060003" pitchFamily="34" charset="0"/>
        <a:ea typeface="+mn-ea"/>
        <a:cs typeface="+mn-cs"/>
      </a:defRPr>
    </a:lvl3pPr>
    <a:lvl4pPr marL="2742103" algn="l" defTabSz="1828068" rtl="0" eaLnBrk="1" latinLnBrk="0" hangingPunct="1">
      <a:defRPr sz="2400" kern="1200">
        <a:solidFill>
          <a:schemeClr val="tx1"/>
        </a:solidFill>
        <a:latin typeface="Raleway Light" panose="020B0403030101060003" pitchFamily="34" charset="0"/>
        <a:ea typeface="+mn-ea"/>
        <a:cs typeface="+mn-cs"/>
      </a:defRPr>
    </a:lvl4pPr>
    <a:lvl5pPr marL="3656137" algn="l" defTabSz="1828068" rtl="0" eaLnBrk="1" latinLnBrk="0" hangingPunct="1">
      <a:defRPr sz="2400" kern="1200">
        <a:solidFill>
          <a:schemeClr val="tx1"/>
        </a:solidFill>
        <a:latin typeface="Raleway Light" panose="020B0403030101060003" pitchFamily="34" charset="0"/>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B87656-7652-7C44-9FD7-8ED5FEF63EF6}"/>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10</a:t>
            </a:fld>
            <a:endParaRPr lang="en-US"/>
          </a:p>
        </p:txBody>
      </p:sp>
    </p:spTree>
    <p:extLst>
      <p:ext uri="{BB962C8B-B14F-4D97-AF65-F5344CB8AC3E}">
        <p14:creationId xmlns:p14="http://schemas.microsoft.com/office/powerpoint/2010/main" val="1516526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11</a:t>
            </a:fld>
            <a:endParaRPr lang="en-US"/>
          </a:p>
        </p:txBody>
      </p:sp>
    </p:spTree>
    <p:extLst>
      <p:ext uri="{BB962C8B-B14F-4D97-AF65-F5344CB8AC3E}">
        <p14:creationId xmlns:p14="http://schemas.microsoft.com/office/powerpoint/2010/main" val="424185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12</a:t>
            </a:fld>
            <a:endParaRPr lang="en-US"/>
          </a:p>
        </p:txBody>
      </p:sp>
    </p:spTree>
    <p:extLst>
      <p:ext uri="{BB962C8B-B14F-4D97-AF65-F5344CB8AC3E}">
        <p14:creationId xmlns:p14="http://schemas.microsoft.com/office/powerpoint/2010/main" val="29472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13</a:t>
            </a:fld>
            <a:endParaRPr lang="en-US"/>
          </a:p>
        </p:txBody>
      </p:sp>
    </p:spTree>
    <p:extLst>
      <p:ext uri="{BB962C8B-B14F-4D97-AF65-F5344CB8AC3E}">
        <p14:creationId xmlns:p14="http://schemas.microsoft.com/office/powerpoint/2010/main" val="101725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14</a:t>
            </a:fld>
            <a:endParaRPr lang="en-US"/>
          </a:p>
        </p:txBody>
      </p:sp>
    </p:spTree>
    <p:extLst>
      <p:ext uri="{BB962C8B-B14F-4D97-AF65-F5344CB8AC3E}">
        <p14:creationId xmlns:p14="http://schemas.microsoft.com/office/powerpoint/2010/main" val="223339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15</a:t>
            </a:fld>
            <a:endParaRPr lang="en-US"/>
          </a:p>
        </p:txBody>
      </p:sp>
    </p:spTree>
    <p:extLst>
      <p:ext uri="{BB962C8B-B14F-4D97-AF65-F5344CB8AC3E}">
        <p14:creationId xmlns:p14="http://schemas.microsoft.com/office/powerpoint/2010/main" val="70407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16</a:t>
            </a:fld>
            <a:endParaRPr lang="en-US"/>
          </a:p>
        </p:txBody>
      </p:sp>
    </p:spTree>
    <p:extLst>
      <p:ext uri="{BB962C8B-B14F-4D97-AF65-F5344CB8AC3E}">
        <p14:creationId xmlns:p14="http://schemas.microsoft.com/office/powerpoint/2010/main" val="23595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17</a:t>
            </a:fld>
            <a:endParaRPr lang="en-US"/>
          </a:p>
        </p:txBody>
      </p:sp>
    </p:spTree>
    <p:extLst>
      <p:ext uri="{BB962C8B-B14F-4D97-AF65-F5344CB8AC3E}">
        <p14:creationId xmlns:p14="http://schemas.microsoft.com/office/powerpoint/2010/main" val="4261311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18</a:t>
            </a:fld>
            <a:endParaRPr lang="en-US"/>
          </a:p>
        </p:txBody>
      </p:sp>
    </p:spTree>
    <p:extLst>
      <p:ext uri="{BB962C8B-B14F-4D97-AF65-F5344CB8AC3E}">
        <p14:creationId xmlns:p14="http://schemas.microsoft.com/office/powerpoint/2010/main" val="3939939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19</a:t>
            </a:fld>
            <a:endParaRPr lang="en-US"/>
          </a:p>
        </p:txBody>
      </p:sp>
    </p:spTree>
    <p:extLst>
      <p:ext uri="{BB962C8B-B14F-4D97-AF65-F5344CB8AC3E}">
        <p14:creationId xmlns:p14="http://schemas.microsoft.com/office/powerpoint/2010/main" val="17973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Buttons, Light Sensor</a:t>
            </a:r>
          </a:p>
        </p:txBody>
      </p:sp>
      <p:sp>
        <p:nvSpPr>
          <p:cNvPr id="4" name="Slide Number Placeholder 3"/>
          <p:cNvSpPr>
            <a:spLocks noGrp="1"/>
          </p:cNvSpPr>
          <p:nvPr>
            <p:ph type="sldNum" sz="quarter" idx="5"/>
          </p:nvPr>
        </p:nvSpPr>
        <p:spPr/>
        <p:txBody>
          <a:bodyPr/>
          <a:lstStyle/>
          <a:p>
            <a:fld id="{1B9A7D1C-6891-4300-8D99-0D124CBB56B7}" type="slidenum">
              <a:rPr lang="en-US" smtClean="0"/>
              <a:pPr/>
              <a:t>2</a:t>
            </a:fld>
            <a:endParaRPr lang="en-US"/>
          </a:p>
        </p:txBody>
      </p:sp>
    </p:spTree>
    <p:extLst>
      <p:ext uri="{BB962C8B-B14F-4D97-AF65-F5344CB8AC3E}">
        <p14:creationId xmlns:p14="http://schemas.microsoft.com/office/powerpoint/2010/main" val="479365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20</a:t>
            </a:fld>
            <a:endParaRPr lang="en-US"/>
          </a:p>
        </p:txBody>
      </p:sp>
    </p:spTree>
    <p:extLst>
      <p:ext uri="{BB962C8B-B14F-4D97-AF65-F5344CB8AC3E}">
        <p14:creationId xmlns:p14="http://schemas.microsoft.com/office/powerpoint/2010/main" val="1328985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Raleway Light" panose="020B0403030101060003" pitchFamily="34" charset="0"/>
                <a:ea typeface="+mn-ea"/>
                <a:cs typeface="+mn-cs"/>
              </a:rPr>
              <a:t>Test students on cardinal directions and degrees by moving around the room. </a:t>
            </a:r>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21</a:t>
            </a:fld>
            <a:endParaRPr lang="en-US"/>
          </a:p>
        </p:txBody>
      </p:sp>
    </p:spTree>
    <p:extLst>
      <p:ext uri="{BB962C8B-B14F-4D97-AF65-F5344CB8AC3E}">
        <p14:creationId xmlns:p14="http://schemas.microsoft.com/office/powerpoint/2010/main" val="379069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22</a:t>
            </a:fld>
            <a:endParaRPr lang="en-US"/>
          </a:p>
        </p:txBody>
      </p:sp>
    </p:spTree>
    <p:extLst>
      <p:ext uri="{BB962C8B-B14F-4D97-AF65-F5344CB8AC3E}">
        <p14:creationId xmlns:p14="http://schemas.microsoft.com/office/powerpoint/2010/main" val="279288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23</a:t>
            </a:fld>
            <a:endParaRPr lang="en-US"/>
          </a:p>
        </p:txBody>
      </p:sp>
    </p:spTree>
    <p:extLst>
      <p:ext uri="{BB962C8B-B14F-4D97-AF65-F5344CB8AC3E}">
        <p14:creationId xmlns:p14="http://schemas.microsoft.com/office/powerpoint/2010/main" val="407327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24</a:t>
            </a:fld>
            <a:endParaRPr lang="en-US"/>
          </a:p>
        </p:txBody>
      </p:sp>
    </p:spTree>
    <p:extLst>
      <p:ext uri="{BB962C8B-B14F-4D97-AF65-F5344CB8AC3E}">
        <p14:creationId xmlns:p14="http://schemas.microsoft.com/office/powerpoint/2010/main" val="192740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25</a:t>
            </a:fld>
            <a:endParaRPr lang="en-US"/>
          </a:p>
        </p:txBody>
      </p:sp>
    </p:spTree>
    <p:extLst>
      <p:ext uri="{BB962C8B-B14F-4D97-AF65-F5344CB8AC3E}">
        <p14:creationId xmlns:p14="http://schemas.microsoft.com/office/powerpoint/2010/main" val="4026146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26</a:t>
            </a:fld>
            <a:endParaRPr lang="en-US"/>
          </a:p>
        </p:txBody>
      </p:sp>
    </p:spTree>
    <p:extLst>
      <p:ext uri="{BB962C8B-B14F-4D97-AF65-F5344CB8AC3E}">
        <p14:creationId xmlns:p14="http://schemas.microsoft.com/office/powerpoint/2010/main" val="124745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27</a:t>
            </a:fld>
            <a:endParaRPr lang="en-US"/>
          </a:p>
        </p:txBody>
      </p:sp>
    </p:spTree>
    <p:extLst>
      <p:ext uri="{BB962C8B-B14F-4D97-AF65-F5344CB8AC3E}">
        <p14:creationId xmlns:p14="http://schemas.microsoft.com/office/powerpoint/2010/main" val="23117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28</a:t>
            </a:fld>
            <a:endParaRPr lang="en-US"/>
          </a:p>
        </p:txBody>
      </p:sp>
    </p:spTree>
    <p:extLst>
      <p:ext uri="{BB962C8B-B14F-4D97-AF65-F5344CB8AC3E}">
        <p14:creationId xmlns:p14="http://schemas.microsoft.com/office/powerpoint/2010/main" val="2807283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29</a:t>
            </a:fld>
            <a:endParaRPr lang="en-US"/>
          </a:p>
        </p:txBody>
      </p:sp>
    </p:spTree>
    <p:extLst>
      <p:ext uri="{BB962C8B-B14F-4D97-AF65-F5344CB8AC3E}">
        <p14:creationId xmlns:p14="http://schemas.microsoft.com/office/powerpoint/2010/main" val="133465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a:t>
            </a:fld>
            <a:endParaRPr lang="en-US"/>
          </a:p>
        </p:txBody>
      </p:sp>
    </p:spTree>
    <p:extLst>
      <p:ext uri="{BB962C8B-B14F-4D97-AF65-F5344CB8AC3E}">
        <p14:creationId xmlns:p14="http://schemas.microsoft.com/office/powerpoint/2010/main" val="992835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30</a:t>
            </a:fld>
            <a:endParaRPr lang="en-US"/>
          </a:p>
        </p:txBody>
      </p:sp>
    </p:spTree>
    <p:extLst>
      <p:ext uri="{BB962C8B-B14F-4D97-AF65-F5344CB8AC3E}">
        <p14:creationId xmlns:p14="http://schemas.microsoft.com/office/powerpoint/2010/main" val="1013475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31</a:t>
            </a:fld>
            <a:endParaRPr lang="en-US"/>
          </a:p>
        </p:txBody>
      </p:sp>
    </p:spTree>
    <p:extLst>
      <p:ext uri="{BB962C8B-B14F-4D97-AF65-F5344CB8AC3E}">
        <p14:creationId xmlns:p14="http://schemas.microsoft.com/office/powerpoint/2010/main" val="1330902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32</a:t>
            </a:fld>
            <a:endParaRPr lang="en-US"/>
          </a:p>
        </p:txBody>
      </p:sp>
    </p:spTree>
    <p:extLst>
      <p:ext uri="{BB962C8B-B14F-4D97-AF65-F5344CB8AC3E}">
        <p14:creationId xmlns:p14="http://schemas.microsoft.com/office/powerpoint/2010/main" val="1589495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33</a:t>
            </a:fld>
            <a:endParaRPr lang="en-US"/>
          </a:p>
        </p:txBody>
      </p:sp>
    </p:spTree>
    <p:extLst>
      <p:ext uri="{BB962C8B-B14F-4D97-AF65-F5344CB8AC3E}">
        <p14:creationId xmlns:p14="http://schemas.microsoft.com/office/powerpoint/2010/main" val="3154304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34</a:t>
            </a:fld>
            <a:endParaRPr lang="en-US"/>
          </a:p>
        </p:txBody>
      </p:sp>
    </p:spTree>
    <p:extLst>
      <p:ext uri="{BB962C8B-B14F-4D97-AF65-F5344CB8AC3E}">
        <p14:creationId xmlns:p14="http://schemas.microsoft.com/office/powerpoint/2010/main" val="344313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35</a:t>
            </a:fld>
            <a:endParaRPr lang="en-US"/>
          </a:p>
        </p:txBody>
      </p:sp>
    </p:spTree>
    <p:extLst>
      <p:ext uri="{BB962C8B-B14F-4D97-AF65-F5344CB8AC3E}">
        <p14:creationId xmlns:p14="http://schemas.microsoft.com/office/powerpoint/2010/main" val="3552899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36</a:t>
            </a:fld>
            <a:endParaRPr lang="en-US"/>
          </a:p>
        </p:txBody>
      </p:sp>
    </p:spTree>
    <p:extLst>
      <p:ext uri="{BB962C8B-B14F-4D97-AF65-F5344CB8AC3E}">
        <p14:creationId xmlns:p14="http://schemas.microsoft.com/office/powerpoint/2010/main" val="3400687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37</a:t>
            </a:fld>
            <a:endParaRPr lang="en-US"/>
          </a:p>
        </p:txBody>
      </p:sp>
    </p:spTree>
    <p:extLst>
      <p:ext uri="{BB962C8B-B14F-4D97-AF65-F5344CB8AC3E}">
        <p14:creationId xmlns:p14="http://schemas.microsoft.com/office/powerpoint/2010/main" val="1871299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38</a:t>
            </a:fld>
            <a:endParaRPr lang="en-US"/>
          </a:p>
        </p:txBody>
      </p:sp>
    </p:spTree>
    <p:extLst>
      <p:ext uri="{BB962C8B-B14F-4D97-AF65-F5344CB8AC3E}">
        <p14:creationId xmlns:p14="http://schemas.microsoft.com/office/powerpoint/2010/main" val="733520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39</a:t>
            </a:fld>
            <a:endParaRPr lang="en-US"/>
          </a:p>
        </p:txBody>
      </p:sp>
    </p:spTree>
    <p:extLst>
      <p:ext uri="{BB962C8B-B14F-4D97-AF65-F5344CB8AC3E}">
        <p14:creationId xmlns:p14="http://schemas.microsoft.com/office/powerpoint/2010/main" val="96097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a:t>
            </a:fld>
            <a:endParaRPr lang="en-US"/>
          </a:p>
        </p:txBody>
      </p:sp>
    </p:spTree>
    <p:extLst>
      <p:ext uri="{BB962C8B-B14F-4D97-AF65-F5344CB8AC3E}">
        <p14:creationId xmlns:p14="http://schemas.microsoft.com/office/powerpoint/2010/main" val="3463263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40</a:t>
            </a:fld>
            <a:endParaRPr lang="en-US"/>
          </a:p>
        </p:txBody>
      </p:sp>
    </p:spTree>
    <p:extLst>
      <p:ext uri="{BB962C8B-B14F-4D97-AF65-F5344CB8AC3E}">
        <p14:creationId xmlns:p14="http://schemas.microsoft.com/office/powerpoint/2010/main" val="3729387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42</a:t>
            </a:fld>
            <a:endParaRPr lang="en-US"/>
          </a:p>
        </p:txBody>
      </p:sp>
    </p:spTree>
    <p:extLst>
      <p:ext uri="{BB962C8B-B14F-4D97-AF65-F5344CB8AC3E}">
        <p14:creationId xmlns:p14="http://schemas.microsoft.com/office/powerpoint/2010/main" val="2296298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43</a:t>
            </a:fld>
            <a:endParaRPr lang="en-US"/>
          </a:p>
        </p:txBody>
      </p:sp>
    </p:spTree>
    <p:extLst>
      <p:ext uri="{BB962C8B-B14F-4D97-AF65-F5344CB8AC3E}">
        <p14:creationId xmlns:p14="http://schemas.microsoft.com/office/powerpoint/2010/main" val="356729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a:t>
            </a:fld>
            <a:endParaRPr lang="en-US"/>
          </a:p>
        </p:txBody>
      </p:sp>
    </p:spTree>
    <p:extLst>
      <p:ext uri="{BB962C8B-B14F-4D97-AF65-F5344CB8AC3E}">
        <p14:creationId xmlns:p14="http://schemas.microsoft.com/office/powerpoint/2010/main" val="131028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6</a:t>
            </a:fld>
            <a:endParaRPr lang="en-US"/>
          </a:p>
        </p:txBody>
      </p:sp>
    </p:spTree>
    <p:extLst>
      <p:ext uri="{BB962C8B-B14F-4D97-AF65-F5344CB8AC3E}">
        <p14:creationId xmlns:p14="http://schemas.microsoft.com/office/powerpoint/2010/main" val="313023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7</a:t>
            </a:fld>
            <a:endParaRPr lang="en-US"/>
          </a:p>
        </p:txBody>
      </p:sp>
    </p:spTree>
    <p:extLst>
      <p:ext uri="{BB962C8B-B14F-4D97-AF65-F5344CB8AC3E}">
        <p14:creationId xmlns:p14="http://schemas.microsoft.com/office/powerpoint/2010/main" val="2805418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8</a:t>
            </a:fld>
            <a:endParaRPr lang="en-US"/>
          </a:p>
        </p:txBody>
      </p:sp>
    </p:spTree>
    <p:extLst>
      <p:ext uri="{BB962C8B-B14F-4D97-AF65-F5344CB8AC3E}">
        <p14:creationId xmlns:p14="http://schemas.microsoft.com/office/powerpoint/2010/main" val="334837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9</a:t>
            </a:fld>
            <a:endParaRPr lang="en-US"/>
          </a:p>
        </p:txBody>
      </p:sp>
    </p:spTree>
    <p:extLst>
      <p:ext uri="{BB962C8B-B14F-4D97-AF65-F5344CB8AC3E}">
        <p14:creationId xmlns:p14="http://schemas.microsoft.com/office/powerpoint/2010/main" val="399289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5999"/>
          </a:xfrm>
          <a:prstGeom prst="rect">
            <a:avLst/>
          </a:prstGeom>
        </p:spPr>
      </p:pic>
      <p:sp>
        <p:nvSpPr>
          <p:cNvPr id="2" name="Title 1"/>
          <p:cNvSpPr>
            <a:spLocks noGrp="1"/>
          </p:cNvSpPr>
          <p:nvPr>
            <p:ph type="ctrTitle" hasCustomPrompt="1"/>
          </p:nvPr>
        </p:nvSpPr>
        <p:spPr>
          <a:xfrm>
            <a:off x="13669495" y="6687217"/>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669494" y="10550374"/>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284601" y="12125830"/>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620105BE-9E56-8D42-8515-449BE5CCF73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rot="10800000">
            <a:off x="0" y="3567339"/>
            <a:ext cx="11245862" cy="10148661"/>
          </a:xfrm>
          <a:prstGeom prst="rect">
            <a:avLst/>
          </a:prstGeom>
        </p:spPr>
      </p:pic>
      <p:pic>
        <p:nvPicPr>
          <p:cNvPr id="11" name="Graphic 10">
            <a:extLst>
              <a:ext uri="{FF2B5EF4-FFF2-40B4-BE49-F238E27FC236}">
                <a16:creationId xmlns:a16="http://schemas.microsoft.com/office/drawing/2014/main" id="{FEE09D14-0F49-234E-A240-90B4077361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rot="10800000">
            <a:off x="0" y="-170783"/>
            <a:ext cx="24377651" cy="10148661"/>
          </a:xfrm>
          <a:prstGeom prst="rect">
            <a:avLst/>
          </a:prstGeom>
        </p:spPr>
      </p:pic>
    </p:spTree>
    <p:extLst>
      <p:ext uri="{BB962C8B-B14F-4D97-AF65-F5344CB8AC3E}">
        <p14:creationId xmlns:p14="http://schemas.microsoft.com/office/powerpoint/2010/main" val="2677950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D8DFE82-6264-C14D-BA47-1710E9300F0C}"/>
              </a:ext>
            </a:extLst>
          </p:cNvPr>
          <p:cNvSpPr>
            <a:spLocks noGrp="1"/>
          </p:cNvSpPr>
          <p:nvPr>
            <p:ph type="pic" sz="quarter" idx="15"/>
          </p:nvPr>
        </p:nvSpPr>
        <p:spPr>
          <a:xfrm>
            <a:off x="12188825" y="0"/>
            <a:ext cx="12188825" cy="13716000"/>
          </a:xfrm>
          <a:prstGeom prst="rect">
            <a:avLst/>
          </a:prstGeom>
          <a:solidFill>
            <a:schemeClr val="bg1">
              <a:lumMod val="95000"/>
            </a:schemeClr>
          </a:solidFill>
          <a:ln w="171450">
            <a:noFill/>
          </a:ln>
        </p:spPr>
        <p:txBody>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424954646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ACEFD4-E172-9A4B-A60B-59D597800A26}"/>
              </a:ext>
            </a:extLst>
          </p:cNvPr>
          <p:cNvSpPr>
            <a:spLocks noGrp="1"/>
          </p:cNvSpPr>
          <p:nvPr>
            <p:ph type="pic" sz="quarter" idx="15"/>
          </p:nvPr>
        </p:nvSpPr>
        <p:spPr>
          <a:xfrm>
            <a:off x="11158600" y="0"/>
            <a:ext cx="13219050" cy="11972260"/>
          </a:xfrm>
          <a:custGeom>
            <a:avLst/>
            <a:gdLst>
              <a:gd name="connsiteX0" fmla="*/ 12417069 w 13812287"/>
              <a:gd name="connsiteY0" fmla="*/ 3387507 h 12509544"/>
              <a:gd name="connsiteX1" fmla="*/ 12963497 w 13812287"/>
              <a:gd name="connsiteY1" fmla="*/ 3534648 h 12509544"/>
              <a:gd name="connsiteX2" fmla="*/ 13812287 w 13812287"/>
              <a:gd name="connsiteY2" fmla="*/ 4028178 h 12509544"/>
              <a:gd name="connsiteX3" fmla="*/ 13812287 w 13812287"/>
              <a:gd name="connsiteY3" fmla="*/ 11868873 h 12509544"/>
              <a:gd name="connsiteX4" fmla="*/ 12963497 w 13812287"/>
              <a:gd name="connsiteY4" fmla="*/ 12362404 h 12509544"/>
              <a:gd name="connsiteX5" fmla="*/ 11870639 w 13812287"/>
              <a:gd name="connsiteY5" fmla="*/ 12362404 h 12509544"/>
              <a:gd name="connsiteX6" fmla="*/ 8891415 w 13812287"/>
              <a:gd name="connsiteY6" fmla="*/ 10629956 h 12509544"/>
              <a:gd name="connsiteX7" fmla="*/ 8348747 w 13812287"/>
              <a:gd name="connsiteY7" fmla="*/ 9685499 h 12509544"/>
              <a:gd name="connsiteX8" fmla="*/ 8348747 w 13812287"/>
              <a:gd name="connsiteY8" fmla="*/ 6211554 h 12509544"/>
              <a:gd name="connsiteX9" fmla="*/ 8891415 w 13812287"/>
              <a:gd name="connsiteY9" fmla="*/ 5267096 h 12509544"/>
              <a:gd name="connsiteX10" fmla="*/ 11870639 w 13812287"/>
              <a:gd name="connsiteY10" fmla="*/ 3534648 h 12509544"/>
              <a:gd name="connsiteX11" fmla="*/ 12417069 w 13812287"/>
              <a:gd name="connsiteY11" fmla="*/ 3387507 h 12509544"/>
              <a:gd name="connsiteX12" fmla="*/ 4068322 w 13812287"/>
              <a:gd name="connsiteY12" fmla="*/ 3387507 h 12509544"/>
              <a:gd name="connsiteX13" fmla="*/ 4614751 w 13812287"/>
              <a:gd name="connsiteY13" fmla="*/ 3534647 h 12509544"/>
              <a:gd name="connsiteX14" fmla="*/ 7593975 w 13812287"/>
              <a:gd name="connsiteY14" fmla="*/ 5267096 h 12509544"/>
              <a:gd name="connsiteX15" fmla="*/ 8136643 w 13812287"/>
              <a:gd name="connsiteY15" fmla="*/ 6211552 h 12509544"/>
              <a:gd name="connsiteX16" fmla="*/ 8136643 w 13812287"/>
              <a:gd name="connsiteY16" fmla="*/ 9685499 h 12509544"/>
              <a:gd name="connsiteX17" fmla="*/ 7593975 w 13812287"/>
              <a:gd name="connsiteY17" fmla="*/ 10629956 h 12509544"/>
              <a:gd name="connsiteX18" fmla="*/ 4614751 w 13812287"/>
              <a:gd name="connsiteY18" fmla="*/ 12362404 h 12509544"/>
              <a:gd name="connsiteX19" fmla="*/ 3521892 w 13812287"/>
              <a:gd name="connsiteY19" fmla="*/ 12362404 h 12509544"/>
              <a:gd name="connsiteX20" fmla="*/ 542669 w 13812287"/>
              <a:gd name="connsiteY20" fmla="*/ 10629956 h 12509544"/>
              <a:gd name="connsiteX21" fmla="*/ 0 w 13812287"/>
              <a:gd name="connsiteY21" fmla="*/ 9685499 h 12509544"/>
              <a:gd name="connsiteX22" fmla="*/ 0 w 13812287"/>
              <a:gd name="connsiteY22" fmla="*/ 6211553 h 12509544"/>
              <a:gd name="connsiteX23" fmla="*/ 542669 w 13812287"/>
              <a:gd name="connsiteY23" fmla="*/ 5267096 h 12509544"/>
              <a:gd name="connsiteX24" fmla="*/ 3521892 w 13812287"/>
              <a:gd name="connsiteY24" fmla="*/ 3534647 h 12509544"/>
              <a:gd name="connsiteX25" fmla="*/ 4068322 w 13812287"/>
              <a:gd name="connsiteY25" fmla="*/ 3387507 h 12509544"/>
              <a:gd name="connsiteX26" fmla="*/ 4186587 w 13812287"/>
              <a:gd name="connsiteY26" fmla="*/ 0 h 12509544"/>
              <a:gd name="connsiteX27" fmla="*/ 12323229 w 13812287"/>
              <a:gd name="connsiteY27" fmla="*/ 0 h 12509544"/>
              <a:gd name="connsiteX28" fmla="*/ 12323229 w 13812287"/>
              <a:gd name="connsiteY28" fmla="*/ 2446542 h 12509544"/>
              <a:gd name="connsiteX29" fmla="*/ 11780561 w 13812287"/>
              <a:gd name="connsiteY29" fmla="*/ 3391000 h 12509544"/>
              <a:gd name="connsiteX30" fmla="*/ 8801337 w 13812287"/>
              <a:gd name="connsiteY30" fmla="*/ 5123450 h 12509544"/>
              <a:gd name="connsiteX31" fmla="*/ 7708479 w 13812287"/>
              <a:gd name="connsiteY31" fmla="*/ 5123450 h 12509544"/>
              <a:gd name="connsiteX32" fmla="*/ 4729255 w 13812287"/>
              <a:gd name="connsiteY32" fmla="*/ 3391000 h 12509544"/>
              <a:gd name="connsiteX33" fmla="*/ 4186587 w 13812287"/>
              <a:gd name="connsiteY33" fmla="*/ 2446542 h 125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12287" h="12509544">
                <a:moveTo>
                  <a:pt x="12417069" y="3387507"/>
                </a:moveTo>
                <a:cubicBezTo>
                  <a:pt x="12605781" y="3387507"/>
                  <a:pt x="12794495" y="3436554"/>
                  <a:pt x="12963497" y="3534648"/>
                </a:cubicBezTo>
                <a:lnTo>
                  <a:pt x="13812287" y="4028178"/>
                </a:lnTo>
                <a:lnTo>
                  <a:pt x="13812287" y="11868873"/>
                </a:lnTo>
                <a:lnTo>
                  <a:pt x="12963497" y="12362404"/>
                </a:lnTo>
                <a:cubicBezTo>
                  <a:pt x="12625493" y="12558591"/>
                  <a:pt x="12208645" y="12558591"/>
                  <a:pt x="11870639" y="12362404"/>
                </a:cubicBezTo>
                <a:lnTo>
                  <a:pt x="8891415" y="10629956"/>
                </a:lnTo>
                <a:cubicBezTo>
                  <a:pt x="8555747" y="10434410"/>
                  <a:pt x="8349071" y="10074712"/>
                  <a:pt x="8348747" y="9685499"/>
                </a:cubicBezTo>
                <a:lnTo>
                  <a:pt x="8348747" y="6211554"/>
                </a:lnTo>
                <a:cubicBezTo>
                  <a:pt x="8349071" y="5822341"/>
                  <a:pt x="8555747" y="5462641"/>
                  <a:pt x="8891415" y="5267096"/>
                </a:cubicBezTo>
                <a:lnTo>
                  <a:pt x="11870639" y="3534648"/>
                </a:lnTo>
                <a:cubicBezTo>
                  <a:pt x="12039641" y="3436554"/>
                  <a:pt x="12228355" y="3387507"/>
                  <a:pt x="12417069" y="3387507"/>
                </a:cubicBezTo>
                <a:close/>
                <a:moveTo>
                  <a:pt x="4068322" y="3387507"/>
                </a:moveTo>
                <a:cubicBezTo>
                  <a:pt x="4257035" y="3387507"/>
                  <a:pt x="4445748" y="3436554"/>
                  <a:pt x="4614751" y="3534647"/>
                </a:cubicBezTo>
                <a:lnTo>
                  <a:pt x="7593975" y="5267096"/>
                </a:lnTo>
                <a:cubicBezTo>
                  <a:pt x="7929643" y="5462641"/>
                  <a:pt x="8136319" y="5822339"/>
                  <a:pt x="8136643" y="6211552"/>
                </a:cubicBezTo>
                <a:lnTo>
                  <a:pt x="8136643" y="9685499"/>
                </a:lnTo>
                <a:cubicBezTo>
                  <a:pt x="8136319" y="10074711"/>
                  <a:pt x="7929643" y="10434410"/>
                  <a:pt x="7593975" y="10629956"/>
                </a:cubicBezTo>
                <a:lnTo>
                  <a:pt x="4614751" y="12362404"/>
                </a:lnTo>
                <a:cubicBezTo>
                  <a:pt x="4276744" y="12558591"/>
                  <a:pt x="3859899" y="12558591"/>
                  <a:pt x="3521892" y="12362404"/>
                </a:cubicBezTo>
                <a:lnTo>
                  <a:pt x="542669" y="10629956"/>
                </a:lnTo>
                <a:cubicBezTo>
                  <a:pt x="207000" y="10434410"/>
                  <a:pt x="324" y="10074712"/>
                  <a:pt x="0" y="9685499"/>
                </a:cubicBezTo>
                <a:lnTo>
                  <a:pt x="0" y="6211553"/>
                </a:lnTo>
                <a:cubicBezTo>
                  <a:pt x="324" y="5822341"/>
                  <a:pt x="207000" y="5462641"/>
                  <a:pt x="542669" y="5267096"/>
                </a:cubicBezTo>
                <a:lnTo>
                  <a:pt x="3521892" y="3534647"/>
                </a:lnTo>
                <a:cubicBezTo>
                  <a:pt x="3690896" y="3436554"/>
                  <a:pt x="3879609" y="3387507"/>
                  <a:pt x="4068322" y="3387507"/>
                </a:cubicBezTo>
                <a:close/>
                <a:moveTo>
                  <a:pt x="4186587" y="0"/>
                </a:moveTo>
                <a:lnTo>
                  <a:pt x="12323229" y="0"/>
                </a:lnTo>
                <a:lnTo>
                  <a:pt x="12323229" y="2446542"/>
                </a:lnTo>
                <a:cubicBezTo>
                  <a:pt x="12322905" y="2835756"/>
                  <a:pt x="12116229" y="3195454"/>
                  <a:pt x="11780561" y="3391000"/>
                </a:cubicBezTo>
                <a:lnTo>
                  <a:pt x="8801337" y="5123450"/>
                </a:lnTo>
                <a:cubicBezTo>
                  <a:pt x="8463331" y="5319634"/>
                  <a:pt x="8046485" y="5319634"/>
                  <a:pt x="7708479" y="5123450"/>
                </a:cubicBezTo>
                <a:lnTo>
                  <a:pt x="4729255" y="3391000"/>
                </a:lnTo>
                <a:cubicBezTo>
                  <a:pt x="4393587" y="3195454"/>
                  <a:pt x="4186911" y="2835756"/>
                  <a:pt x="4186587" y="2446542"/>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02337224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4631E6E4-29C7-7147-AC76-9144096E962E}"/>
              </a:ext>
            </a:extLst>
          </p:cNvPr>
          <p:cNvSpPr>
            <a:spLocks noGrp="1"/>
          </p:cNvSpPr>
          <p:nvPr>
            <p:ph type="pic" sz="quarter" idx="15"/>
          </p:nvPr>
        </p:nvSpPr>
        <p:spPr>
          <a:xfrm>
            <a:off x="7609498" y="0"/>
            <a:ext cx="17754442" cy="13730121"/>
          </a:xfrm>
          <a:custGeom>
            <a:avLst/>
            <a:gdLst>
              <a:gd name="connsiteX0" fmla="*/ 12328724 w 13870810"/>
              <a:gd name="connsiteY0" fmla="*/ 9139853 h 10726775"/>
              <a:gd name="connsiteX1" fmla="*/ 12527946 w 13870810"/>
              <a:gd name="connsiteY1" fmla="*/ 9193379 h 10726775"/>
              <a:gd name="connsiteX2" fmla="*/ 13614138 w 13870810"/>
              <a:gd name="connsiteY2" fmla="*/ 9824293 h 10726775"/>
              <a:gd name="connsiteX3" fmla="*/ 13811988 w 13870810"/>
              <a:gd name="connsiteY3" fmla="*/ 10167181 h 10726775"/>
              <a:gd name="connsiteX4" fmla="*/ 13811988 w 13870810"/>
              <a:gd name="connsiteY4" fmla="*/ 10726775 h 10726775"/>
              <a:gd name="connsiteX5" fmla="*/ 10845460 w 13870810"/>
              <a:gd name="connsiteY5" fmla="*/ 10726775 h 10726775"/>
              <a:gd name="connsiteX6" fmla="*/ 10845460 w 13870810"/>
              <a:gd name="connsiteY6" fmla="*/ 10167181 h 10726775"/>
              <a:gd name="connsiteX7" fmla="*/ 11043310 w 13870810"/>
              <a:gd name="connsiteY7" fmla="*/ 9824293 h 10726775"/>
              <a:gd name="connsiteX8" fmla="*/ 12129502 w 13870810"/>
              <a:gd name="connsiteY8" fmla="*/ 9193379 h 10726775"/>
              <a:gd name="connsiteX9" fmla="*/ 12328724 w 13870810"/>
              <a:gd name="connsiteY9" fmla="*/ 9139853 h 10726775"/>
              <a:gd name="connsiteX10" fmla="*/ 9230022 w 13870810"/>
              <a:gd name="connsiteY10" fmla="*/ 9139853 h 10726775"/>
              <a:gd name="connsiteX11" fmla="*/ 9429244 w 13870810"/>
              <a:gd name="connsiteY11" fmla="*/ 9193379 h 10726775"/>
              <a:gd name="connsiteX12" fmla="*/ 10515436 w 13870810"/>
              <a:gd name="connsiteY12" fmla="*/ 9824293 h 10726775"/>
              <a:gd name="connsiteX13" fmla="*/ 10713286 w 13870810"/>
              <a:gd name="connsiteY13" fmla="*/ 10167181 h 10726775"/>
              <a:gd name="connsiteX14" fmla="*/ 10713286 w 13870810"/>
              <a:gd name="connsiteY14" fmla="*/ 10726775 h 10726775"/>
              <a:gd name="connsiteX15" fmla="*/ 7746758 w 13870810"/>
              <a:gd name="connsiteY15" fmla="*/ 10726775 h 10726775"/>
              <a:gd name="connsiteX16" fmla="*/ 7746758 w 13870810"/>
              <a:gd name="connsiteY16" fmla="*/ 10167181 h 10726775"/>
              <a:gd name="connsiteX17" fmla="*/ 7944608 w 13870810"/>
              <a:gd name="connsiteY17" fmla="*/ 9824293 h 10726775"/>
              <a:gd name="connsiteX18" fmla="*/ 9030800 w 13870810"/>
              <a:gd name="connsiteY18" fmla="*/ 9193379 h 10726775"/>
              <a:gd name="connsiteX19" fmla="*/ 9230022 w 13870810"/>
              <a:gd name="connsiteY19" fmla="*/ 9139853 h 10726775"/>
              <a:gd name="connsiteX20" fmla="*/ 6131318 w 13870810"/>
              <a:gd name="connsiteY20" fmla="*/ 9139853 h 10726775"/>
              <a:gd name="connsiteX21" fmla="*/ 6330540 w 13870810"/>
              <a:gd name="connsiteY21" fmla="*/ 9193379 h 10726775"/>
              <a:gd name="connsiteX22" fmla="*/ 7416732 w 13870810"/>
              <a:gd name="connsiteY22" fmla="*/ 9824293 h 10726775"/>
              <a:gd name="connsiteX23" fmla="*/ 7614583 w 13870810"/>
              <a:gd name="connsiteY23" fmla="*/ 10167181 h 10726775"/>
              <a:gd name="connsiteX24" fmla="*/ 7614583 w 13870810"/>
              <a:gd name="connsiteY24" fmla="*/ 10726775 h 10726775"/>
              <a:gd name="connsiteX25" fmla="*/ 4648054 w 13870810"/>
              <a:gd name="connsiteY25" fmla="*/ 10726775 h 10726775"/>
              <a:gd name="connsiteX26" fmla="*/ 4648054 w 13870810"/>
              <a:gd name="connsiteY26" fmla="*/ 10167181 h 10726775"/>
              <a:gd name="connsiteX27" fmla="*/ 4845905 w 13870810"/>
              <a:gd name="connsiteY27" fmla="*/ 9824293 h 10726775"/>
              <a:gd name="connsiteX28" fmla="*/ 5932096 w 13870810"/>
              <a:gd name="connsiteY28" fmla="*/ 9193379 h 10726775"/>
              <a:gd name="connsiteX29" fmla="*/ 6131318 w 13870810"/>
              <a:gd name="connsiteY29" fmla="*/ 9139853 h 10726775"/>
              <a:gd name="connsiteX30" fmla="*/ 3032614 w 13870810"/>
              <a:gd name="connsiteY30" fmla="*/ 9139853 h 10726775"/>
              <a:gd name="connsiteX31" fmla="*/ 3231836 w 13870810"/>
              <a:gd name="connsiteY31" fmla="*/ 9193379 h 10726775"/>
              <a:gd name="connsiteX32" fmla="*/ 4318028 w 13870810"/>
              <a:gd name="connsiteY32" fmla="*/ 9824293 h 10726775"/>
              <a:gd name="connsiteX33" fmla="*/ 4515879 w 13870810"/>
              <a:gd name="connsiteY33" fmla="*/ 10167181 h 10726775"/>
              <a:gd name="connsiteX34" fmla="*/ 4515879 w 13870810"/>
              <a:gd name="connsiteY34" fmla="*/ 10726775 h 10726775"/>
              <a:gd name="connsiteX35" fmla="*/ 1549350 w 13870810"/>
              <a:gd name="connsiteY35" fmla="*/ 10726775 h 10726775"/>
              <a:gd name="connsiteX36" fmla="*/ 1549350 w 13870810"/>
              <a:gd name="connsiteY36" fmla="*/ 10167181 h 10726775"/>
              <a:gd name="connsiteX37" fmla="*/ 1747201 w 13870810"/>
              <a:gd name="connsiteY37" fmla="*/ 9824293 h 10726775"/>
              <a:gd name="connsiteX38" fmla="*/ 2833392 w 13870810"/>
              <a:gd name="connsiteY38" fmla="*/ 9193379 h 10726775"/>
              <a:gd name="connsiteX39" fmla="*/ 3032614 w 13870810"/>
              <a:gd name="connsiteY39" fmla="*/ 9139853 h 10726775"/>
              <a:gd name="connsiteX40" fmla="*/ 10779374 w 13870810"/>
              <a:gd name="connsiteY40" fmla="*/ 6466696 h 10726775"/>
              <a:gd name="connsiteX41" fmla="*/ 10978596 w 13870810"/>
              <a:gd name="connsiteY41" fmla="*/ 6520222 h 10726775"/>
              <a:gd name="connsiteX42" fmla="*/ 12064788 w 13870810"/>
              <a:gd name="connsiteY42" fmla="*/ 7149765 h 10726775"/>
              <a:gd name="connsiteX43" fmla="*/ 12262638 w 13870810"/>
              <a:gd name="connsiteY43" fmla="*/ 7492654 h 10726775"/>
              <a:gd name="connsiteX44" fmla="*/ 12262638 w 13870810"/>
              <a:gd name="connsiteY44" fmla="*/ 8756403 h 10726775"/>
              <a:gd name="connsiteX45" fmla="*/ 12064788 w 13870810"/>
              <a:gd name="connsiteY45" fmla="*/ 9099291 h 10726775"/>
              <a:gd name="connsiteX46" fmla="*/ 10978596 w 13870810"/>
              <a:gd name="connsiteY46" fmla="*/ 9730206 h 10726775"/>
              <a:gd name="connsiteX47" fmla="*/ 10580152 w 13870810"/>
              <a:gd name="connsiteY47" fmla="*/ 9730206 h 10726775"/>
              <a:gd name="connsiteX48" fmla="*/ 9493960 w 13870810"/>
              <a:gd name="connsiteY48" fmla="*/ 9100662 h 10726775"/>
              <a:gd name="connsiteX49" fmla="*/ 9296110 w 13870810"/>
              <a:gd name="connsiteY49" fmla="*/ 8757774 h 10726775"/>
              <a:gd name="connsiteX50" fmla="*/ 9296110 w 13870810"/>
              <a:gd name="connsiteY50" fmla="*/ 7493339 h 10726775"/>
              <a:gd name="connsiteX51" fmla="*/ 9493960 w 13870810"/>
              <a:gd name="connsiteY51" fmla="*/ 7150451 h 10726775"/>
              <a:gd name="connsiteX52" fmla="*/ 10580152 w 13870810"/>
              <a:gd name="connsiteY52" fmla="*/ 6520222 h 10726775"/>
              <a:gd name="connsiteX53" fmla="*/ 10779374 w 13870810"/>
              <a:gd name="connsiteY53" fmla="*/ 6466696 h 10726775"/>
              <a:gd name="connsiteX54" fmla="*/ 7680670 w 13870810"/>
              <a:gd name="connsiteY54" fmla="*/ 6466696 h 10726775"/>
              <a:gd name="connsiteX55" fmla="*/ 7879892 w 13870810"/>
              <a:gd name="connsiteY55" fmla="*/ 6520222 h 10726775"/>
              <a:gd name="connsiteX56" fmla="*/ 8966084 w 13870810"/>
              <a:gd name="connsiteY56" fmla="*/ 7149765 h 10726775"/>
              <a:gd name="connsiteX57" fmla="*/ 9163934 w 13870810"/>
              <a:gd name="connsiteY57" fmla="*/ 7492654 h 10726775"/>
              <a:gd name="connsiteX58" fmla="*/ 9163934 w 13870810"/>
              <a:gd name="connsiteY58" fmla="*/ 8756403 h 10726775"/>
              <a:gd name="connsiteX59" fmla="*/ 8966084 w 13870810"/>
              <a:gd name="connsiteY59" fmla="*/ 9099291 h 10726775"/>
              <a:gd name="connsiteX60" fmla="*/ 7879892 w 13870810"/>
              <a:gd name="connsiteY60" fmla="*/ 9730206 h 10726775"/>
              <a:gd name="connsiteX61" fmla="*/ 7481448 w 13870810"/>
              <a:gd name="connsiteY61" fmla="*/ 9730206 h 10726775"/>
              <a:gd name="connsiteX62" fmla="*/ 6395256 w 13870810"/>
              <a:gd name="connsiteY62" fmla="*/ 9100662 h 10726775"/>
              <a:gd name="connsiteX63" fmla="*/ 6197406 w 13870810"/>
              <a:gd name="connsiteY63" fmla="*/ 8757774 h 10726775"/>
              <a:gd name="connsiteX64" fmla="*/ 6197406 w 13870810"/>
              <a:gd name="connsiteY64" fmla="*/ 7493339 h 10726775"/>
              <a:gd name="connsiteX65" fmla="*/ 6395256 w 13870810"/>
              <a:gd name="connsiteY65" fmla="*/ 7150451 h 10726775"/>
              <a:gd name="connsiteX66" fmla="*/ 7481448 w 13870810"/>
              <a:gd name="connsiteY66" fmla="*/ 6520222 h 10726775"/>
              <a:gd name="connsiteX67" fmla="*/ 7680670 w 13870810"/>
              <a:gd name="connsiteY67" fmla="*/ 6466696 h 10726775"/>
              <a:gd name="connsiteX68" fmla="*/ 4581966 w 13870810"/>
              <a:gd name="connsiteY68" fmla="*/ 6466696 h 10726775"/>
              <a:gd name="connsiteX69" fmla="*/ 4781188 w 13870810"/>
              <a:gd name="connsiteY69" fmla="*/ 6520222 h 10726775"/>
              <a:gd name="connsiteX70" fmla="*/ 5867380 w 13870810"/>
              <a:gd name="connsiteY70" fmla="*/ 7149765 h 10726775"/>
              <a:gd name="connsiteX71" fmla="*/ 6065231 w 13870810"/>
              <a:gd name="connsiteY71" fmla="*/ 7492654 h 10726775"/>
              <a:gd name="connsiteX72" fmla="*/ 6065231 w 13870810"/>
              <a:gd name="connsiteY72" fmla="*/ 8756403 h 10726775"/>
              <a:gd name="connsiteX73" fmla="*/ 5867380 w 13870810"/>
              <a:gd name="connsiteY73" fmla="*/ 9099291 h 10726775"/>
              <a:gd name="connsiteX74" fmla="*/ 4781190 w 13870810"/>
              <a:gd name="connsiteY74" fmla="*/ 9730206 h 10726775"/>
              <a:gd name="connsiteX75" fmla="*/ 4382745 w 13870810"/>
              <a:gd name="connsiteY75" fmla="*/ 9730206 h 10726775"/>
              <a:gd name="connsiteX76" fmla="*/ 3296553 w 13870810"/>
              <a:gd name="connsiteY76" fmla="*/ 9100662 h 10726775"/>
              <a:gd name="connsiteX77" fmla="*/ 3098702 w 13870810"/>
              <a:gd name="connsiteY77" fmla="*/ 8757774 h 10726775"/>
              <a:gd name="connsiteX78" fmla="*/ 3098702 w 13870810"/>
              <a:gd name="connsiteY78" fmla="*/ 7493339 h 10726775"/>
              <a:gd name="connsiteX79" fmla="*/ 3296553 w 13870810"/>
              <a:gd name="connsiteY79" fmla="*/ 7150451 h 10726775"/>
              <a:gd name="connsiteX80" fmla="*/ 4382744 w 13870810"/>
              <a:gd name="connsiteY80" fmla="*/ 6520222 h 10726775"/>
              <a:gd name="connsiteX81" fmla="*/ 4581966 w 13870810"/>
              <a:gd name="connsiteY81" fmla="*/ 6466696 h 10726775"/>
              <a:gd name="connsiteX82" fmla="*/ 13870810 w 13870810"/>
              <a:gd name="connsiteY82" fmla="*/ 6466183 h 10726775"/>
              <a:gd name="connsiteX83" fmla="*/ 13870810 w 13870810"/>
              <a:gd name="connsiteY83" fmla="*/ 9784246 h 10726775"/>
              <a:gd name="connsiteX84" fmla="*/ 13678854 w 13870810"/>
              <a:gd name="connsiteY84" fmla="*/ 9730891 h 10726775"/>
              <a:gd name="connsiteX85" fmla="*/ 12592664 w 13870810"/>
              <a:gd name="connsiteY85" fmla="*/ 9100662 h 10726775"/>
              <a:gd name="connsiteX86" fmla="*/ 12394814 w 13870810"/>
              <a:gd name="connsiteY86" fmla="*/ 8757774 h 10726775"/>
              <a:gd name="connsiteX87" fmla="*/ 12394814 w 13870810"/>
              <a:gd name="connsiteY87" fmla="*/ 7493339 h 10726775"/>
              <a:gd name="connsiteX88" fmla="*/ 12592664 w 13870810"/>
              <a:gd name="connsiteY88" fmla="*/ 7150450 h 10726775"/>
              <a:gd name="connsiteX89" fmla="*/ 13678854 w 13870810"/>
              <a:gd name="connsiteY89" fmla="*/ 6519536 h 10726775"/>
              <a:gd name="connsiteX90" fmla="*/ 13870810 w 13870810"/>
              <a:gd name="connsiteY90" fmla="*/ 6466183 h 10726775"/>
              <a:gd name="connsiteX91" fmla="*/ 1483263 w 13870810"/>
              <a:gd name="connsiteY91" fmla="*/ 6466010 h 10726775"/>
              <a:gd name="connsiteX92" fmla="*/ 1682485 w 13870810"/>
              <a:gd name="connsiteY92" fmla="*/ 6519536 h 10726775"/>
              <a:gd name="connsiteX93" fmla="*/ 2768677 w 13870810"/>
              <a:gd name="connsiteY93" fmla="*/ 7149765 h 10726775"/>
              <a:gd name="connsiteX94" fmla="*/ 2966528 w 13870810"/>
              <a:gd name="connsiteY94" fmla="*/ 7492653 h 10726775"/>
              <a:gd name="connsiteX95" fmla="*/ 2966528 w 13870810"/>
              <a:gd name="connsiteY95" fmla="*/ 8756402 h 10726775"/>
              <a:gd name="connsiteX96" fmla="*/ 2768677 w 13870810"/>
              <a:gd name="connsiteY96" fmla="*/ 9099291 h 10726775"/>
              <a:gd name="connsiteX97" fmla="*/ 1682487 w 13870810"/>
              <a:gd name="connsiteY97" fmla="*/ 9730205 h 10726775"/>
              <a:gd name="connsiteX98" fmla="*/ 1284042 w 13870810"/>
              <a:gd name="connsiteY98" fmla="*/ 9730205 h 10726775"/>
              <a:gd name="connsiteX99" fmla="*/ 197850 w 13870810"/>
              <a:gd name="connsiteY99" fmla="*/ 9099291 h 10726775"/>
              <a:gd name="connsiteX100" fmla="*/ 0 w 13870810"/>
              <a:gd name="connsiteY100" fmla="*/ 8756402 h 10726775"/>
              <a:gd name="connsiteX101" fmla="*/ 0 w 13870810"/>
              <a:gd name="connsiteY101" fmla="*/ 7493338 h 10726775"/>
              <a:gd name="connsiteX102" fmla="*/ 197850 w 13870810"/>
              <a:gd name="connsiteY102" fmla="*/ 7149765 h 10726775"/>
              <a:gd name="connsiteX103" fmla="*/ 1284041 w 13870810"/>
              <a:gd name="connsiteY103" fmla="*/ 6519536 h 10726775"/>
              <a:gd name="connsiteX104" fmla="*/ 1483263 w 13870810"/>
              <a:gd name="connsiteY104" fmla="*/ 6466010 h 10726775"/>
              <a:gd name="connsiteX105" fmla="*/ 12328724 w 13870810"/>
              <a:gd name="connsiteY105" fmla="*/ 3791482 h 10726775"/>
              <a:gd name="connsiteX106" fmla="*/ 12527946 w 13870810"/>
              <a:gd name="connsiteY106" fmla="*/ 3845008 h 10726775"/>
              <a:gd name="connsiteX107" fmla="*/ 13614138 w 13870810"/>
              <a:gd name="connsiteY107" fmla="*/ 4475237 h 10726775"/>
              <a:gd name="connsiteX108" fmla="*/ 13811988 w 13870810"/>
              <a:gd name="connsiteY108" fmla="*/ 4818811 h 10726775"/>
              <a:gd name="connsiteX109" fmla="*/ 13811988 w 13870810"/>
              <a:gd name="connsiteY109" fmla="*/ 6082560 h 10726775"/>
              <a:gd name="connsiteX110" fmla="*/ 13614138 w 13870810"/>
              <a:gd name="connsiteY110" fmla="*/ 6426134 h 10726775"/>
              <a:gd name="connsiteX111" fmla="*/ 12527946 w 13870810"/>
              <a:gd name="connsiteY111" fmla="*/ 7057048 h 10726775"/>
              <a:gd name="connsiteX112" fmla="*/ 12129502 w 13870810"/>
              <a:gd name="connsiteY112" fmla="*/ 7057048 h 10726775"/>
              <a:gd name="connsiteX113" fmla="*/ 11043310 w 13870810"/>
              <a:gd name="connsiteY113" fmla="*/ 6426134 h 10726775"/>
              <a:gd name="connsiteX114" fmla="*/ 10845460 w 13870810"/>
              <a:gd name="connsiteY114" fmla="*/ 6082560 h 10726775"/>
              <a:gd name="connsiteX115" fmla="*/ 10845460 w 13870810"/>
              <a:gd name="connsiteY115" fmla="*/ 4818811 h 10726775"/>
              <a:gd name="connsiteX116" fmla="*/ 11043310 w 13870810"/>
              <a:gd name="connsiteY116" fmla="*/ 4475237 h 10726775"/>
              <a:gd name="connsiteX117" fmla="*/ 12129502 w 13870810"/>
              <a:gd name="connsiteY117" fmla="*/ 3845008 h 10726775"/>
              <a:gd name="connsiteX118" fmla="*/ 12328724 w 13870810"/>
              <a:gd name="connsiteY118" fmla="*/ 3791482 h 10726775"/>
              <a:gd name="connsiteX119" fmla="*/ 9230022 w 13870810"/>
              <a:gd name="connsiteY119" fmla="*/ 3791482 h 10726775"/>
              <a:gd name="connsiteX120" fmla="*/ 9429244 w 13870810"/>
              <a:gd name="connsiteY120" fmla="*/ 3845008 h 10726775"/>
              <a:gd name="connsiteX121" fmla="*/ 10515436 w 13870810"/>
              <a:gd name="connsiteY121" fmla="*/ 4475237 h 10726775"/>
              <a:gd name="connsiteX122" fmla="*/ 10713286 w 13870810"/>
              <a:gd name="connsiteY122" fmla="*/ 4818811 h 10726775"/>
              <a:gd name="connsiteX123" fmla="*/ 10713286 w 13870810"/>
              <a:gd name="connsiteY123" fmla="*/ 6082560 h 10726775"/>
              <a:gd name="connsiteX124" fmla="*/ 10515436 w 13870810"/>
              <a:gd name="connsiteY124" fmla="*/ 6426134 h 10726775"/>
              <a:gd name="connsiteX125" fmla="*/ 9429244 w 13870810"/>
              <a:gd name="connsiteY125" fmla="*/ 7057048 h 10726775"/>
              <a:gd name="connsiteX126" fmla="*/ 9030800 w 13870810"/>
              <a:gd name="connsiteY126" fmla="*/ 7057048 h 10726775"/>
              <a:gd name="connsiteX127" fmla="*/ 7944608 w 13870810"/>
              <a:gd name="connsiteY127" fmla="*/ 6426134 h 10726775"/>
              <a:gd name="connsiteX128" fmla="*/ 7746758 w 13870810"/>
              <a:gd name="connsiteY128" fmla="*/ 6082560 h 10726775"/>
              <a:gd name="connsiteX129" fmla="*/ 7746758 w 13870810"/>
              <a:gd name="connsiteY129" fmla="*/ 4818811 h 10726775"/>
              <a:gd name="connsiteX130" fmla="*/ 7944608 w 13870810"/>
              <a:gd name="connsiteY130" fmla="*/ 4475237 h 10726775"/>
              <a:gd name="connsiteX131" fmla="*/ 9030800 w 13870810"/>
              <a:gd name="connsiteY131" fmla="*/ 3845008 h 10726775"/>
              <a:gd name="connsiteX132" fmla="*/ 9230022 w 13870810"/>
              <a:gd name="connsiteY132" fmla="*/ 3791482 h 10726775"/>
              <a:gd name="connsiteX133" fmla="*/ 6131318 w 13870810"/>
              <a:gd name="connsiteY133" fmla="*/ 3791482 h 10726775"/>
              <a:gd name="connsiteX134" fmla="*/ 6330540 w 13870810"/>
              <a:gd name="connsiteY134" fmla="*/ 3845008 h 10726775"/>
              <a:gd name="connsiteX135" fmla="*/ 7416732 w 13870810"/>
              <a:gd name="connsiteY135" fmla="*/ 4475237 h 10726775"/>
              <a:gd name="connsiteX136" fmla="*/ 7614583 w 13870810"/>
              <a:gd name="connsiteY136" fmla="*/ 4818811 h 10726775"/>
              <a:gd name="connsiteX137" fmla="*/ 7614583 w 13870810"/>
              <a:gd name="connsiteY137" fmla="*/ 6082560 h 10726775"/>
              <a:gd name="connsiteX138" fmla="*/ 7416732 w 13870810"/>
              <a:gd name="connsiteY138" fmla="*/ 6426134 h 10726775"/>
              <a:gd name="connsiteX139" fmla="*/ 6330542 w 13870810"/>
              <a:gd name="connsiteY139" fmla="*/ 7057048 h 10726775"/>
              <a:gd name="connsiteX140" fmla="*/ 5932097 w 13870810"/>
              <a:gd name="connsiteY140" fmla="*/ 7057048 h 10726775"/>
              <a:gd name="connsiteX141" fmla="*/ 4845905 w 13870810"/>
              <a:gd name="connsiteY141" fmla="*/ 6426134 h 10726775"/>
              <a:gd name="connsiteX142" fmla="*/ 4648054 w 13870810"/>
              <a:gd name="connsiteY142" fmla="*/ 6082560 h 10726775"/>
              <a:gd name="connsiteX143" fmla="*/ 4648054 w 13870810"/>
              <a:gd name="connsiteY143" fmla="*/ 4818811 h 10726775"/>
              <a:gd name="connsiteX144" fmla="*/ 4845905 w 13870810"/>
              <a:gd name="connsiteY144" fmla="*/ 4475237 h 10726775"/>
              <a:gd name="connsiteX145" fmla="*/ 5932096 w 13870810"/>
              <a:gd name="connsiteY145" fmla="*/ 3845008 h 10726775"/>
              <a:gd name="connsiteX146" fmla="*/ 6131318 w 13870810"/>
              <a:gd name="connsiteY146" fmla="*/ 3791482 h 10726775"/>
              <a:gd name="connsiteX147" fmla="*/ 3032614 w 13870810"/>
              <a:gd name="connsiteY147" fmla="*/ 3791482 h 10726775"/>
              <a:gd name="connsiteX148" fmla="*/ 3231836 w 13870810"/>
              <a:gd name="connsiteY148" fmla="*/ 3845008 h 10726775"/>
              <a:gd name="connsiteX149" fmla="*/ 4318028 w 13870810"/>
              <a:gd name="connsiteY149" fmla="*/ 4475237 h 10726775"/>
              <a:gd name="connsiteX150" fmla="*/ 4515879 w 13870810"/>
              <a:gd name="connsiteY150" fmla="*/ 4818811 h 10726775"/>
              <a:gd name="connsiteX151" fmla="*/ 4515879 w 13870810"/>
              <a:gd name="connsiteY151" fmla="*/ 6082560 h 10726775"/>
              <a:gd name="connsiteX152" fmla="*/ 4318028 w 13870810"/>
              <a:gd name="connsiteY152" fmla="*/ 6426134 h 10726775"/>
              <a:gd name="connsiteX153" fmla="*/ 3231838 w 13870810"/>
              <a:gd name="connsiteY153" fmla="*/ 7057048 h 10726775"/>
              <a:gd name="connsiteX154" fmla="*/ 2833393 w 13870810"/>
              <a:gd name="connsiteY154" fmla="*/ 7057048 h 10726775"/>
              <a:gd name="connsiteX155" fmla="*/ 1747201 w 13870810"/>
              <a:gd name="connsiteY155" fmla="*/ 6426134 h 10726775"/>
              <a:gd name="connsiteX156" fmla="*/ 1549350 w 13870810"/>
              <a:gd name="connsiteY156" fmla="*/ 6082560 h 10726775"/>
              <a:gd name="connsiteX157" fmla="*/ 1549350 w 13870810"/>
              <a:gd name="connsiteY157" fmla="*/ 4818811 h 10726775"/>
              <a:gd name="connsiteX158" fmla="*/ 1747201 w 13870810"/>
              <a:gd name="connsiteY158" fmla="*/ 4475237 h 10726775"/>
              <a:gd name="connsiteX159" fmla="*/ 2833392 w 13870810"/>
              <a:gd name="connsiteY159" fmla="*/ 3845008 h 10726775"/>
              <a:gd name="connsiteX160" fmla="*/ 3032614 w 13870810"/>
              <a:gd name="connsiteY160" fmla="*/ 3791482 h 10726775"/>
              <a:gd name="connsiteX161" fmla="*/ 13870810 w 13870810"/>
              <a:gd name="connsiteY161" fmla="*/ 1117129 h 10726775"/>
              <a:gd name="connsiteX162" fmla="*/ 13870810 w 13870810"/>
              <a:gd name="connsiteY162" fmla="*/ 4435188 h 10726775"/>
              <a:gd name="connsiteX163" fmla="*/ 13678854 w 13870810"/>
              <a:gd name="connsiteY163" fmla="*/ 4381835 h 10726775"/>
              <a:gd name="connsiteX164" fmla="*/ 12592664 w 13870810"/>
              <a:gd name="connsiteY164" fmla="*/ 3751606 h 10726775"/>
              <a:gd name="connsiteX165" fmla="*/ 12394814 w 13870810"/>
              <a:gd name="connsiteY165" fmla="*/ 3408032 h 10726775"/>
              <a:gd name="connsiteX166" fmla="*/ 12394814 w 13870810"/>
              <a:gd name="connsiteY166" fmla="*/ 2144283 h 10726775"/>
              <a:gd name="connsiteX167" fmla="*/ 12592664 w 13870810"/>
              <a:gd name="connsiteY167" fmla="*/ 1800711 h 10726775"/>
              <a:gd name="connsiteX168" fmla="*/ 13678854 w 13870810"/>
              <a:gd name="connsiteY168" fmla="*/ 1170482 h 10726775"/>
              <a:gd name="connsiteX169" fmla="*/ 13870810 w 13870810"/>
              <a:gd name="connsiteY169" fmla="*/ 1117129 h 10726775"/>
              <a:gd name="connsiteX170" fmla="*/ 10779374 w 13870810"/>
              <a:gd name="connsiteY170" fmla="*/ 1116956 h 10726775"/>
              <a:gd name="connsiteX171" fmla="*/ 10978596 w 13870810"/>
              <a:gd name="connsiteY171" fmla="*/ 1170482 h 10726775"/>
              <a:gd name="connsiteX172" fmla="*/ 12064788 w 13870810"/>
              <a:gd name="connsiteY172" fmla="*/ 1800711 h 10726775"/>
              <a:gd name="connsiteX173" fmla="*/ 12262638 w 13870810"/>
              <a:gd name="connsiteY173" fmla="*/ 2144283 h 10726775"/>
              <a:gd name="connsiteX174" fmla="*/ 12262638 w 13870810"/>
              <a:gd name="connsiteY174" fmla="*/ 3408032 h 10726775"/>
              <a:gd name="connsiteX175" fmla="*/ 12064788 w 13870810"/>
              <a:gd name="connsiteY175" fmla="*/ 3751605 h 10726775"/>
              <a:gd name="connsiteX176" fmla="*/ 10978596 w 13870810"/>
              <a:gd name="connsiteY176" fmla="*/ 4381834 h 10726775"/>
              <a:gd name="connsiteX177" fmla="*/ 10580152 w 13870810"/>
              <a:gd name="connsiteY177" fmla="*/ 4381834 h 10726775"/>
              <a:gd name="connsiteX178" fmla="*/ 9493960 w 13870810"/>
              <a:gd name="connsiteY178" fmla="*/ 3751605 h 10726775"/>
              <a:gd name="connsiteX179" fmla="*/ 9296110 w 13870810"/>
              <a:gd name="connsiteY179" fmla="*/ 3408032 h 10726775"/>
              <a:gd name="connsiteX180" fmla="*/ 9296110 w 13870810"/>
              <a:gd name="connsiteY180" fmla="*/ 2144283 h 10726775"/>
              <a:gd name="connsiteX181" fmla="*/ 9493960 w 13870810"/>
              <a:gd name="connsiteY181" fmla="*/ 1800711 h 10726775"/>
              <a:gd name="connsiteX182" fmla="*/ 10580152 w 13870810"/>
              <a:gd name="connsiteY182" fmla="*/ 1170482 h 10726775"/>
              <a:gd name="connsiteX183" fmla="*/ 10779374 w 13870810"/>
              <a:gd name="connsiteY183" fmla="*/ 1116956 h 10726775"/>
              <a:gd name="connsiteX184" fmla="*/ 7680670 w 13870810"/>
              <a:gd name="connsiteY184" fmla="*/ 1116956 h 10726775"/>
              <a:gd name="connsiteX185" fmla="*/ 7879892 w 13870810"/>
              <a:gd name="connsiteY185" fmla="*/ 1170482 h 10726775"/>
              <a:gd name="connsiteX186" fmla="*/ 8966084 w 13870810"/>
              <a:gd name="connsiteY186" fmla="*/ 1800711 h 10726775"/>
              <a:gd name="connsiteX187" fmla="*/ 9163934 w 13870810"/>
              <a:gd name="connsiteY187" fmla="*/ 2144283 h 10726775"/>
              <a:gd name="connsiteX188" fmla="*/ 9163934 w 13870810"/>
              <a:gd name="connsiteY188" fmla="*/ 3408032 h 10726775"/>
              <a:gd name="connsiteX189" fmla="*/ 8966084 w 13870810"/>
              <a:gd name="connsiteY189" fmla="*/ 3751605 h 10726775"/>
              <a:gd name="connsiteX190" fmla="*/ 7879892 w 13870810"/>
              <a:gd name="connsiteY190" fmla="*/ 4381834 h 10726775"/>
              <a:gd name="connsiteX191" fmla="*/ 7481448 w 13870810"/>
              <a:gd name="connsiteY191" fmla="*/ 4381834 h 10726775"/>
              <a:gd name="connsiteX192" fmla="*/ 6395256 w 13870810"/>
              <a:gd name="connsiteY192" fmla="*/ 3751605 h 10726775"/>
              <a:gd name="connsiteX193" fmla="*/ 6197406 w 13870810"/>
              <a:gd name="connsiteY193" fmla="*/ 3408032 h 10726775"/>
              <a:gd name="connsiteX194" fmla="*/ 6197406 w 13870810"/>
              <a:gd name="connsiteY194" fmla="*/ 2144283 h 10726775"/>
              <a:gd name="connsiteX195" fmla="*/ 6395256 w 13870810"/>
              <a:gd name="connsiteY195" fmla="*/ 1800711 h 10726775"/>
              <a:gd name="connsiteX196" fmla="*/ 7481448 w 13870810"/>
              <a:gd name="connsiteY196" fmla="*/ 1170482 h 10726775"/>
              <a:gd name="connsiteX197" fmla="*/ 7680670 w 13870810"/>
              <a:gd name="connsiteY197" fmla="*/ 1116956 h 10726775"/>
              <a:gd name="connsiteX198" fmla="*/ 4581966 w 13870810"/>
              <a:gd name="connsiteY198" fmla="*/ 1116956 h 10726775"/>
              <a:gd name="connsiteX199" fmla="*/ 4781188 w 13870810"/>
              <a:gd name="connsiteY199" fmla="*/ 1170482 h 10726775"/>
              <a:gd name="connsiteX200" fmla="*/ 5867380 w 13870810"/>
              <a:gd name="connsiteY200" fmla="*/ 1800711 h 10726775"/>
              <a:gd name="connsiteX201" fmla="*/ 6065231 w 13870810"/>
              <a:gd name="connsiteY201" fmla="*/ 2144283 h 10726775"/>
              <a:gd name="connsiteX202" fmla="*/ 6065231 w 13870810"/>
              <a:gd name="connsiteY202" fmla="*/ 3408032 h 10726775"/>
              <a:gd name="connsiteX203" fmla="*/ 5867380 w 13870810"/>
              <a:gd name="connsiteY203" fmla="*/ 3751605 h 10726775"/>
              <a:gd name="connsiteX204" fmla="*/ 4781190 w 13870810"/>
              <a:gd name="connsiteY204" fmla="*/ 4381834 h 10726775"/>
              <a:gd name="connsiteX205" fmla="*/ 4382745 w 13870810"/>
              <a:gd name="connsiteY205" fmla="*/ 4381834 h 10726775"/>
              <a:gd name="connsiteX206" fmla="*/ 3296553 w 13870810"/>
              <a:gd name="connsiteY206" fmla="*/ 3751605 h 10726775"/>
              <a:gd name="connsiteX207" fmla="*/ 3098702 w 13870810"/>
              <a:gd name="connsiteY207" fmla="*/ 3408032 h 10726775"/>
              <a:gd name="connsiteX208" fmla="*/ 3098702 w 13870810"/>
              <a:gd name="connsiteY208" fmla="*/ 2144283 h 10726775"/>
              <a:gd name="connsiteX209" fmla="*/ 3296553 w 13870810"/>
              <a:gd name="connsiteY209" fmla="*/ 1800711 h 10726775"/>
              <a:gd name="connsiteX210" fmla="*/ 4382744 w 13870810"/>
              <a:gd name="connsiteY210" fmla="*/ 1170482 h 10726775"/>
              <a:gd name="connsiteX211" fmla="*/ 4581966 w 13870810"/>
              <a:gd name="connsiteY211" fmla="*/ 1116956 h 10726775"/>
              <a:gd name="connsiteX212" fmla="*/ 10845460 w 13870810"/>
              <a:gd name="connsiteY212" fmla="*/ 0 h 10726775"/>
              <a:gd name="connsiteX213" fmla="*/ 13811988 w 13870810"/>
              <a:gd name="connsiteY213" fmla="*/ 0 h 10726775"/>
              <a:gd name="connsiteX214" fmla="*/ 13811988 w 13870810"/>
              <a:gd name="connsiteY214" fmla="*/ 733507 h 10726775"/>
              <a:gd name="connsiteX215" fmla="*/ 13614138 w 13870810"/>
              <a:gd name="connsiteY215" fmla="*/ 1077080 h 10726775"/>
              <a:gd name="connsiteX216" fmla="*/ 12527946 w 13870810"/>
              <a:gd name="connsiteY216" fmla="*/ 1707309 h 10726775"/>
              <a:gd name="connsiteX217" fmla="*/ 12129502 w 13870810"/>
              <a:gd name="connsiteY217" fmla="*/ 1707309 h 10726775"/>
              <a:gd name="connsiteX218" fmla="*/ 11043310 w 13870810"/>
              <a:gd name="connsiteY218" fmla="*/ 1077080 h 10726775"/>
              <a:gd name="connsiteX219" fmla="*/ 10845460 w 13870810"/>
              <a:gd name="connsiteY219" fmla="*/ 733507 h 10726775"/>
              <a:gd name="connsiteX220" fmla="*/ 7746758 w 13870810"/>
              <a:gd name="connsiteY220" fmla="*/ 0 h 10726775"/>
              <a:gd name="connsiteX221" fmla="*/ 10713286 w 13870810"/>
              <a:gd name="connsiteY221" fmla="*/ 0 h 10726775"/>
              <a:gd name="connsiteX222" fmla="*/ 10713286 w 13870810"/>
              <a:gd name="connsiteY222" fmla="*/ 733507 h 10726775"/>
              <a:gd name="connsiteX223" fmla="*/ 10515436 w 13870810"/>
              <a:gd name="connsiteY223" fmla="*/ 1077080 h 10726775"/>
              <a:gd name="connsiteX224" fmla="*/ 9429244 w 13870810"/>
              <a:gd name="connsiteY224" fmla="*/ 1707309 h 10726775"/>
              <a:gd name="connsiteX225" fmla="*/ 9030800 w 13870810"/>
              <a:gd name="connsiteY225" fmla="*/ 1707309 h 10726775"/>
              <a:gd name="connsiteX226" fmla="*/ 7944608 w 13870810"/>
              <a:gd name="connsiteY226" fmla="*/ 1077080 h 10726775"/>
              <a:gd name="connsiteX227" fmla="*/ 7746758 w 13870810"/>
              <a:gd name="connsiteY227" fmla="*/ 733507 h 10726775"/>
              <a:gd name="connsiteX228" fmla="*/ 4648054 w 13870810"/>
              <a:gd name="connsiteY228" fmla="*/ 0 h 10726775"/>
              <a:gd name="connsiteX229" fmla="*/ 7614583 w 13870810"/>
              <a:gd name="connsiteY229" fmla="*/ 0 h 10726775"/>
              <a:gd name="connsiteX230" fmla="*/ 7614583 w 13870810"/>
              <a:gd name="connsiteY230" fmla="*/ 733507 h 10726775"/>
              <a:gd name="connsiteX231" fmla="*/ 7416732 w 13870810"/>
              <a:gd name="connsiteY231" fmla="*/ 1077080 h 10726775"/>
              <a:gd name="connsiteX232" fmla="*/ 6330542 w 13870810"/>
              <a:gd name="connsiteY232" fmla="*/ 1707309 h 10726775"/>
              <a:gd name="connsiteX233" fmla="*/ 5932097 w 13870810"/>
              <a:gd name="connsiteY233" fmla="*/ 1707309 h 10726775"/>
              <a:gd name="connsiteX234" fmla="*/ 4845905 w 13870810"/>
              <a:gd name="connsiteY234" fmla="*/ 1077080 h 10726775"/>
              <a:gd name="connsiteX235" fmla="*/ 4648054 w 13870810"/>
              <a:gd name="connsiteY235" fmla="*/ 733507 h 1072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870810" h="10726775">
                <a:moveTo>
                  <a:pt x="12328724" y="9139853"/>
                </a:moveTo>
                <a:cubicBezTo>
                  <a:pt x="12397526" y="9139853"/>
                  <a:pt x="12466330" y="9157695"/>
                  <a:pt x="12527946" y="9193379"/>
                </a:cubicBezTo>
                <a:lnTo>
                  <a:pt x="13614138" y="9824293"/>
                </a:lnTo>
                <a:cubicBezTo>
                  <a:pt x="13736308" y="9895306"/>
                  <a:pt x="13811626" y="10025840"/>
                  <a:pt x="13811988" y="10167181"/>
                </a:cubicBezTo>
                <a:lnTo>
                  <a:pt x="13811988" y="10726775"/>
                </a:lnTo>
                <a:lnTo>
                  <a:pt x="10845460" y="10726775"/>
                </a:lnTo>
                <a:lnTo>
                  <a:pt x="10845460" y="10167181"/>
                </a:lnTo>
                <a:cubicBezTo>
                  <a:pt x="10845822" y="10025840"/>
                  <a:pt x="10921142" y="9895306"/>
                  <a:pt x="11043310" y="9824293"/>
                </a:cubicBezTo>
                <a:lnTo>
                  <a:pt x="12129502" y="9193379"/>
                </a:lnTo>
                <a:cubicBezTo>
                  <a:pt x="12191118" y="9157695"/>
                  <a:pt x="12259920" y="9139853"/>
                  <a:pt x="12328724" y="9139853"/>
                </a:cubicBezTo>
                <a:close/>
                <a:moveTo>
                  <a:pt x="9230022" y="9139853"/>
                </a:moveTo>
                <a:cubicBezTo>
                  <a:pt x="9298824" y="9139853"/>
                  <a:pt x="9367628" y="9157695"/>
                  <a:pt x="9429244" y="9193379"/>
                </a:cubicBezTo>
                <a:lnTo>
                  <a:pt x="10515436" y="9824293"/>
                </a:lnTo>
                <a:cubicBezTo>
                  <a:pt x="10637606" y="9895306"/>
                  <a:pt x="10712924" y="10025840"/>
                  <a:pt x="10713286" y="10167181"/>
                </a:cubicBezTo>
                <a:lnTo>
                  <a:pt x="10713286" y="10726775"/>
                </a:lnTo>
                <a:lnTo>
                  <a:pt x="7746758" y="10726775"/>
                </a:lnTo>
                <a:lnTo>
                  <a:pt x="7746758" y="10167181"/>
                </a:lnTo>
                <a:cubicBezTo>
                  <a:pt x="7747119" y="10025840"/>
                  <a:pt x="7822438" y="9895306"/>
                  <a:pt x="7944608" y="9824293"/>
                </a:cubicBezTo>
                <a:lnTo>
                  <a:pt x="9030800" y="9193379"/>
                </a:lnTo>
                <a:cubicBezTo>
                  <a:pt x="9092416" y="9157695"/>
                  <a:pt x="9161218" y="9139853"/>
                  <a:pt x="9230022" y="9139853"/>
                </a:cubicBezTo>
                <a:close/>
                <a:moveTo>
                  <a:pt x="6131318" y="9139853"/>
                </a:moveTo>
                <a:cubicBezTo>
                  <a:pt x="6200121" y="9139853"/>
                  <a:pt x="6268923" y="9157695"/>
                  <a:pt x="6330540" y="9193379"/>
                </a:cubicBezTo>
                <a:lnTo>
                  <a:pt x="7416732" y="9824293"/>
                </a:lnTo>
                <a:cubicBezTo>
                  <a:pt x="7538902" y="9895306"/>
                  <a:pt x="7614222" y="10025840"/>
                  <a:pt x="7614583" y="10167181"/>
                </a:cubicBezTo>
                <a:lnTo>
                  <a:pt x="7614583" y="10726775"/>
                </a:lnTo>
                <a:lnTo>
                  <a:pt x="4648054" y="10726775"/>
                </a:lnTo>
                <a:lnTo>
                  <a:pt x="4648054" y="10167181"/>
                </a:lnTo>
                <a:cubicBezTo>
                  <a:pt x="4648416" y="10025840"/>
                  <a:pt x="4723736" y="9895306"/>
                  <a:pt x="4845905" y="9824293"/>
                </a:cubicBezTo>
                <a:lnTo>
                  <a:pt x="5932096" y="9193379"/>
                </a:lnTo>
                <a:cubicBezTo>
                  <a:pt x="5993713" y="9157695"/>
                  <a:pt x="6062516" y="9139853"/>
                  <a:pt x="6131318" y="9139853"/>
                </a:cubicBezTo>
                <a:close/>
                <a:moveTo>
                  <a:pt x="3032614" y="9139853"/>
                </a:moveTo>
                <a:cubicBezTo>
                  <a:pt x="3101417" y="9139853"/>
                  <a:pt x="3170219" y="9157695"/>
                  <a:pt x="3231836" y="9193379"/>
                </a:cubicBezTo>
                <a:lnTo>
                  <a:pt x="4318028" y="9824293"/>
                </a:lnTo>
                <a:cubicBezTo>
                  <a:pt x="4440198" y="9895306"/>
                  <a:pt x="4515518" y="10025840"/>
                  <a:pt x="4515879" y="10167181"/>
                </a:cubicBezTo>
                <a:lnTo>
                  <a:pt x="4515879" y="10726775"/>
                </a:lnTo>
                <a:lnTo>
                  <a:pt x="1549350" y="10726775"/>
                </a:lnTo>
                <a:lnTo>
                  <a:pt x="1549350" y="10167181"/>
                </a:lnTo>
                <a:cubicBezTo>
                  <a:pt x="1549712" y="10025840"/>
                  <a:pt x="1625032" y="9895306"/>
                  <a:pt x="1747201" y="9824293"/>
                </a:cubicBezTo>
                <a:lnTo>
                  <a:pt x="2833392" y="9193379"/>
                </a:lnTo>
                <a:cubicBezTo>
                  <a:pt x="2895009" y="9157695"/>
                  <a:pt x="2963812" y="9139853"/>
                  <a:pt x="3032614" y="9139853"/>
                </a:cubicBezTo>
                <a:close/>
                <a:moveTo>
                  <a:pt x="10779374" y="6466696"/>
                </a:moveTo>
                <a:cubicBezTo>
                  <a:pt x="10848176" y="6466696"/>
                  <a:pt x="10916980" y="6484538"/>
                  <a:pt x="10978596" y="6520222"/>
                </a:cubicBezTo>
                <a:lnTo>
                  <a:pt x="12064788" y="7149765"/>
                </a:lnTo>
                <a:cubicBezTo>
                  <a:pt x="12186958" y="7220776"/>
                  <a:pt x="12262276" y="7351311"/>
                  <a:pt x="12262638" y="7492654"/>
                </a:cubicBezTo>
                <a:lnTo>
                  <a:pt x="12262638" y="8756403"/>
                </a:lnTo>
                <a:cubicBezTo>
                  <a:pt x="12262276" y="8897746"/>
                  <a:pt x="12186958" y="9028279"/>
                  <a:pt x="12064788" y="9099291"/>
                </a:cubicBezTo>
                <a:lnTo>
                  <a:pt x="10978596" y="9730206"/>
                </a:lnTo>
                <a:cubicBezTo>
                  <a:pt x="10855362" y="9801574"/>
                  <a:pt x="10703386" y="9801574"/>
                  <a:pt x="10580152" y="9730206"/>
                </a:cubicBezTo>
                <a:lnTo>
                  <a:pt x="9493960" y="9100662"/>
                </a:lnTo>
                <a:cubicBezTo>
                  <a:pt x="9371790" y="9029650"/>
                  <a:pt x="9296472" y="8899116"/>
                  <a:pt x="9296110" y="8757774"/>
                </a:cubicBezTo>
                <a:lnTo>
                  <a:pt x="9296110" y="7493339"/>
                </a:lnTo>
                <a:cubicBezTo>
                  <a:pt x="9296472" y="7351996"/>
                  <a:pt x="9371790" y="7221463"/>
                  <a:pt x="9493960" y="7150451"/>
                </a:cubicBezTo>
                <a:lnTo>
                  <a:pt x="10580152" y="6520222"/>
                </a:lnTo>
                <a:cubicBezTo>
                  <a:pt x="10641770" y="6484538"/>
                  <a:pt x="10710572" y="6466696"/>
                  <a:pt x="10779374" y="6466696"/>
                </a:cubicBezTo>
                <a:close/>
                <a:moveTo>
                  <a:pt x="7680670" y="6466696"/>
                </a:moveTo>
                <a:cubicBezTo>
                  <a:pt x="7749473" y="6466696"/>
                  <a:pt x="7818276" y="6484538"/>
                  <a:pt x="7879892" y="6520222"/>
                </a:cubicBezTo>
                <a:lnTo>
                  <a:pt x="8966084" y="7149765"/>
                </a:lnTo>
                <a:cubicBezTo>
                  <a:pt x="9088254" y="7220776"/>
                  <a:pt x="9163572" y="7351311"/>
                  <a:pt x="9163934" y="7492654"/>
                </a:cubicBezTo>
                <a:lnTo>
                  <a:pt x="9163934" y="8756403"/>
                </a:lnTo>
                <a:cubicBezTo>
                  <a:pt x="9163572" y="8897746"/>
                  <a:pt x="9088254" y="9028279"/>
                  <a:pt x="8966084" y="9099291"/>
                </a:cubicBezTo>
                <a:lnTo>
                  <a:pt x="7879892" y="9730206"/>
                </a:lnTo>
                <a:cubicBezTo>
                  <a:pt x="7756659" y="9801574"/>
                  <a:pt x="7604681" y="9801574"/>
                  <a:pt x="7481448" y="9730206"/>
                </a:cubicBezTo>
                <a:lnTo>
                  <a:pt x="6395256" y="9100662"/>
                </a:lnTo>
                <a:cubicBezTo>
                  <a:pt x="6273086" y="9029650"/>
                  <a:pt x="6197767" y="8899116"/>
                  <a:pt x="6197406" y="8757774"/>
                </a:cubicBezTo>
                <a:lnTo>
                  <a:pt x="6197406" y="7493339"/>
                </a:lnTo>
                <a:cubicBezTo>
                  <a:pt x="6197767" y="7351996"/>
                  <a:pt x="6273086" y="7221463"/>
                  <a:pt x="6395256" y="7150451"/>
                </a:cubicBezTo>
                <a:lnTo>
                  <a:pt x="7481448" y="6520222"/>
                </a:lnTo>
                <a:cubicBezTo>
                  <a:pt x="7543065" y="6484538"/>
                  <a:pt x="7611867" y="6466696"/>
                  <a:pt x="7680670" y="6466696"/>
                </a:cubicBezTo>
                <a:close/>
                <a:moveTo>
                  <a:pt x="4581966" y="6466696"/>
                </a:moveTo>
                <a:cubicBezTo>
                  <a:pt x="4650769" y="6466696"/>
                  <a:pt x="4719571" y="6484538"/>
                  <a:pt x="4781188" y="6520222"/>
                </a:cubicBezTo>
                <a:lnTo>
                  <a:pt x="5867380" y="7149765"/>
                </a:lnTo>
                <a:cubicBezTo>
                  <a:pt x="5989550" y="7220776"/>
                  <a:pt x="6064870" y="7351311"/>
                  <a:pt x="6065231" y="7492654"/>
                </a:cubicBezTo>
                <a:lnTo>
                  <a:pt x="6065231" y="8756403"/>
                </a:lnTo>
                <a:cubicBezTo>
                  <a:pt x="6064870" y="8897746"/>
                  <a:pt x="5989550" y="9028279"/>
                  <a:pt x="5867380" y="9099291"/>
                </a:cubicBezTo>
                <a:lnTo>
                  <a:pt x="4781190" y="9730206"/>
                </a:lnTo>
                <a:cubicBezTo>
                  <a:pt x="4657956" y="9801574"/>
                  <a:pt x="4505978" y="9801574"/>
                  <a:pt x="4382745" y="9730206"/>
                </a:cubicBezTo>
                <a:lnTo>
                  <a:pt x="3296553" y="9100662"/>
                </a:lnTo>
                <a:cubicBezTo>
                  <a:pt x="3174384" y="9029650"/>
                  <a:pt x="3099064" y="8899116"/>
                  <a:pt x="3098702" y="8757774"/>
                </a:cubicBezTo>
                <a:lnTo>
                  <a:pt x="3098702" y="7493339"/>
                </a:lnTo>
                <a:cubicBezTo>
                  <a:pt x="3099064" y="7351996"/>
                  <a:pt x="3174384" y="7221463"/>
                  <a:pt x="3296553" y="7150451"/>
                </a:cubicBezTo>
                <a:lnTo>
                  <a:pt x="4382744" y="6520222"/>
                </a:lnTo>
                <a:cubicBezTo>
                  <a:pt x="4444361" y="6484538"/>
                  <a:pt x="4513164" y="6466696"/>
                  <a:pt x="4581966" y="6466696"/>
                </a:cubicBezTo>
                <a:close/>
                <a:moveTo>
                  <a:pt x="13870810" y="6466183"/>
                </a:moveTo>
                <a:lnTo>
                  <a:pt x="13870810" y="9784246"/>
                </a:lnTo>
                <a:cubicBezTo>
                  <a:pt x="13803320" y="9783152"/>
                  <a:pt x="13737234" y="9764784"/>
                  <a:pt x="13678854" y="9730891"/>
                </a:cubicBezTo>
                <a:lnTo>
                  <a:pt x="12592664" y="9100662"/>
                </a:lnTo>
                <a:cubicBezTo>
                  <a:pt x="12470494" y="9029651"/>
                  <a:pt x="12395174" y="8899116"/>
                  <a:pt x="12394814" y="8757774"/>
                </a:cubicBezTo>
                <a:lnTo>
                  <a:pt x="12394814" y="7493339"/>
                </a:lnTo>
                <a:cubicBezTo>
                  <a:pt x="12395174" y="7351996"/>
                  <a:pt x="12470494" y="7221463"/>
                  <a:pt x="12592664" y="7150450"/>
                </a:cubicBezTo>
                <a:lnTo>
                  <a:pt x="13678854" y="6519536"/>
                </a:lnTo>
                <a:cubicBezTo>
                  <a:pt x="13737234" y="6485644"/>
                  <a:pt x="13803320" y="6467276"/>
                  <a:pt x="13870810" y="6466183"/>
                </a:cubicBezTo>
                <a:close/>
                <a:moveTo>
                  <a:pt x="1483263" y="6466010"/>
                </a:moveTo>
                <a:cubicBezTo>
                  <a:pt x="1552066" y="6466010"/>
                  <a:pt x="1620868" y="6483852"/>
                  <a:pt x="1682485" y="6519536"/>
                </a:cubicBezTo>
                <a:lnTo>
                  <a:pt x="2768677" y="7149765"/>
                </a:lnTo>
                <a:cubicBezTo>
                  <a:pt x="2890847" y="7220777"/>
                  <a:pt x="2966167" y="7351310"/>
                  <a:pt x="2966528" y="7492653"/>
                </a:cubicBezTo>
                <a:lnTo>
                  <a:pt x="2966528" y="8756402"/>
                </a:lnTo>
                <a:cubicBezTo>
                  <a:pt x="2966167" y="8897745"/>
                  <a:pt x="2890847" y="9028278"/>
                  <a:pt x="2768677" y="9099291"/>
                </a:cubicBezTo>
                <a:lnTo>
                  <a:pt x="1682487" y="9730205"/>
                </a:lnTo>
                <a:cubicBezTo>
                  <a:pt x="1559253" y="9801574"/>
                  <a:pt x="1407275" y="9801574"/>
                  <a:pt x="1284042" y="9730205"/>
                </a:cubicBezTo>
                <a:lnTo>
                  <a:pt x="197850" y="9099291"/>
                </a:lnTo>
                <a:cubicBezTo>
                  <a:pt x="75680" y="9028278"/>
                  <a:pt x="361" y="8897745"/>
                  <a:pt x="0" y="8756402"/>
                </a:cubicBezTo>
                <a:lnTo>
                  <a:pt x="0" y="7493338"/>
                </a:lnTo>
                <a:cubicBezTo>
                  <a:pt x="118" y="7351751"/>
                  <a:pt x="75470" y="7220900"/>
                  <a:pt x="197850" y="7149765"/>
                </a:cubicBezTo>
                <a:lnTo>
                  <a:pt x="1284041" y="6519536"/>
                </a:lnTo>
                <a:cubicBezTo>
                  <a:pt x="1345658" y="6483852"/>
                  <a:pt x="1414461" y="6466010"/>
                  <a:pt x="1483263" y="6466010"/>
                </a:cubicBezTo>
                <a:close/>
                <a:moveTo>
                  <a:pt x="12328724" y="3791482"/>
                </a:moveTo>
                <a:cubicBezTo>
                  <a:pt x="12397528" y="3791482"/>
                  <a:pt x="12466330" y="3809324"/>
                  <a:pt x="12527946" y="3845008"/>
                </a:cubicBezTo>
                <a:lnTo>
                  <a:pt x="13614138" y="4475237"/>
                </a:lnTo>
                <a:cubicBezTo>
                  <a:pt x="13736518" y="4546373"/>
                  <a:pt x="13811870" y="4677223"/>
                  <a:pt x="13811988" y="4818811"/>
                </a:cubicBezTo>
                <a:lnTo>
                  <a:pt x="13811988" y="6082560"/>
                </a:lnTo>
                <a:cubicBezTo>
                  <a:pt x="13811870" y="6224148"/>
                  <a:pt x="13736518" y="6354999"/>
                  <a:pt x="13614138" y="6426134"/>
                </a:cubicBezTo>
                <a:lnTo>
                  <a:pt x="12527946" y="7057048"/>
                </a:lnTo>
                <a:cubicBezTo>
                  <a:pt x="12404714" y="7128418"/>
                  <a:pt x="12252734" y="7128418"/>
                  <a:pt x="12129502" y="7057048"/>
                </a:cubicBezTo>
                <a:lnTo>
                  <a:pt x="11043310" y="6426134"/>
                </a:lnTo>
                <a:cubicBezTo>
                  <a:pt x="10920930" y="6354999"/>
                  <a:pt x="10845578" y="6224148"/>
                  <a:pt x="10845460" y="6082560"/>
                </a:cubicBezTo>
                <a:lnTo>
                  <a:pt x="10845460" y="4818811"/>
                </a:lnTo>
                <a:cubicBezTo>
                  <a:pt x="10845578" y="4677223"/>
                  <a:pt x="10920930" y="4546373"/>
                  <a:pt x="11043310" y="4475237"/>
                </a:cubicBezTo>
                <a:lnTo>
                  <a:pt x="12129502" y="3845008"/>
                </a:lnTo>
                <a:cubicBezTo>
                  <a:pt x="12191118" y="3809324"/>
                  <a:pt x="12259920" y="3791482"/>
                  <a:pt x="12328724" y="3791482"/>
                </a:cubicBezTo>
                <a:close/>
                <a:moveTo>
                  <a:pt x="9230022" y="3791482"/>
                </a:moveTo>
                <a:cubicBezTo>
                  <a:pt x="9298824" y="3791482"/>
                  <a:pt x="9367626" y="3809324"/>
                  <a:pt x="9429244" y="3845008"/>
                </a:cubicBezTo>
                <a:lnTo>
                  <a:pt x="10515436" y="4475237"/>
                </a:lnTo>
                <a:cubicBezTo>
                  <a:pt x="10637816" y="4546373"/>
                  <a:pt x="10713168" y="4677223"/>
                  <a:pt x="10713286" y="4818811"/>
                </a:cubicBezTo>
                <a:lnTo>
                  <a:pt x="10713286" y="6082560"/>
                </a:lnTo>
                <a:cubicBezTo>
                  <a:pt x="10713168" y="6224148"/>
                  <a:pt x="10637816" y="6354999"/>
                  <a:pt x="10515436" y="6426134"/>
                </a:cubicBezTo>
                <a:lnTo>
                  <a:pt x="9429244" y="7057048"/>
                </a:lnTo>
                <a:cubicBezTo>
                  <a:pt x="9306010" y="7128418"/>
                  <a:pt x="9154032" y="7128418"/>
                  <a:pt x="9030800" y="7057048"/>
                </a:cubicBezTo>
                <a:lnTo>
                  <a:pt x="7944608" y="6426134"/>
                </a:lnTo>
                <a:cubicBezTo>
                  <a:pt x="7822226" y="6354999"/>
                  <a:pt x="7746876" y="6224148"/>
                  <a:pt x="7746758" y="6082560"/>
                </a:cubicBezTo>
                <a:lnTo>
                  <a:pt x="7746758" y="4818811"/>
                </a:lnTo>
                <a:cubicBezTo>
                  <a:pt x="7746876" y="4677223"/>
                  <a:pt x="7822226" y="4546373"/>
                  <a:pt x="7944608" y="4475237"/>
                </a:cubicBezTo>
                <a:lnTo>
                  <a:pt x="9030800" y="3845008"/>
                </a:lnTo>
                <a:cubicBezTo>
                  <a:pt x="9092416" y="3809324"/>
                  <a:pt x="9161218" y="3791482"/>
                  <a:pt x="9230022" y="3791482"/>
                </a:cubicBezTo>
                <a:close/>
                <a:moveTo>
                  <a:pt x="6131318" y="3791482"/>
                </a:moveTo>
                <a:cubicBezTo>
                  <a:pt x="6200121" y="3791482"/>
                  <a:pt x="6268923" y="3809324"/>
                  <a:pt x="6330540" y="3845008"/>
                </a:cubicBezTo>
                <a:lnTo>
                  <a:pt x="7416732" y="4475237"/>
                </a:lnTo>
                <a:cubicBezTo>
                  <a:pt x="7539114" y="4546373"/>
                  <a:pt x="7614465" y="4677223"/>
                  <a:pt x="7614583" y="4818811"/>
                </a:cubicBezTo>
                <a:lnTo>
                  <a:pt x="7614583" y="6082560"/>
                </a:lnTo>
                <a:cubicBezTo>
                  <a:pt x="7614465" y="6224148"/>
                  <a:pt x="7539114" y="6354999"/>
                  <a:pt x="7416732" y="6426134"/>
                </a:cubicBezTo>
                <a:lnTo>
                  <a:pt x="6330542" y="7057048"/>
                </a:lnTo>
                <a:cubicBezTo>
                  <a:pt x="6207308" y="7128418"/>
                  <a:pt x="6055330" y="7128418"/>
                  <a:pt x="5932097" y="7057048"/>
                </a:cubicBezTo>
                <a:lnTo>
                  <a:pt x="4845905" y="6426134"/>
                </a:lnTo>
                <a:cubicBezTo>
                  <a:pt x="4723524" y="6354999"/>
                  <a:pt x="4648173" y="6224148"/>
                  <a:pt x="4648054" y="6082560"/>
                </a:cubicBezTo>
                <a:lnTo>
                  <a:pt x="4648054" y="4818811"/>
                </a:lnTo>
                <a:cubicBezTo>
                  <a:pt x="4648173" y="4677223"/>
                  <a:pt x="4723525" y="4546373"/>
                  <a:pt x="4845905" y="4475237"/>
                </a:cubicBezTo>
                <a:lnTo>
                  <a:pt x="5932096" y="3845008"/>
                </a:lnTo>
                <a:cubicBezTo>
                  <a:pt x="5993713" y="3809324"/>
                  <a:pt x="6062516" y="3791482"/>
                  <a:pt x="6131318" y="3791482"/>
                </a:cubicBezTo>
                <a:close/>
                <a:moveTo>
                  <a:pt x="3032614" y="3791482"/>
                </a:moveTo>
                <a:cubicBezTo>
                  <a:pt x="3101417" y="3791482"/>
                  <a:pt x="3170219" y="3809324"/>
                  <a:pt x="3231836" y="3845008"/>
                </a:cubicBezTo>
                <a:lnTo>
                  <a:pt x="4318028" y="4475237"/>
                </a:lnTo>
                <a:cubicBezTo>
                  <a:pt x="4440410" y="4546373"/>
                  <a:pt x="4515761" y="4677223"/>
                  <a:pt x="4515879" y="4818811"/>
                </a:cubicBezTo>
                <a:lnTo>
                  <a:pt x="4515879" y="6082560"/>
                </a:lnTo>
                <a:cubicBezTo>
                  <a:pt x="4515761" y="6224148"/>
                  <a:pt x="4440408" y="6354999"/>
                  <a:pt x="4318028" y="6426134"/>
                </a:cubicBezTo>
                <a:lnTo>
                  <a:pt x="3231838" y="7057048"/>
                </a:lnTo>
                <a:cubicBezTo>
                  <a:pt x="3108604" y="7128418"/>
                  <a:pt x="2956626" y="7128418"/>
                  <a:pt x="2833393" y="7057048"/>
                </a:cubicBezTo>
                <a:lnTo>
                  <a:pt x="1747201" y="6426134"/>
                </a:lnTo>
                <a:cubicBezTo>
                  <a:pt x="1624820" y="6354999"/>
                  <a:pt x="1549469" y="6224148"/>
                  <a:pt x="1549350" y="6082560"/>
                </a:cubicBezTo>
                <a:lnTo>
                  <a:pt x="1549350" y="4818811"/>
                </a:lnTo>
                <a:cubicBezTo>
                  <a:pt x="1549469" y="4677223"/>
                  <a:pt x="1624821" y="4546373"/>
                  <a:pt x="1747201" y="4475237"/>
                </a:cubicBezTo>
                <a:lnTo>
                  <a:pt x="2833392" y="3845008"/>
                </a:lnTo>
                <a:cubicBezTo>
                  <a:pt x="2895009" y="3809324"/>
                  <a:pt x="2963812" y="3791482"/>
                  <a:pt x="3032614" y="3791482"/>
                </a:cubicBezTo>
                <a:close/>
                <a:moveTo>
                  <a:pt x="13870810" y="1117129"/>
                </a:moveTo>
                <a:lnTo>
                  <a:pt x="13870810" y="4435188"/>
                </a:lnTo>
                <a:cubicBezTo>
                  <a:pt x="13803320" y="4434095"/>
                  <a:pt x="13737234" y="4415727"/>
                  <a:pt x="13678854" y="4381835"/>
                </a:cubicBezTo>
                <a:lnTo>
                  <a:pt x="12592664" y="3751606"/>
                </a:lnTo>
                <a:cubicBezTo>
                  <a:pt x="12470282" y="3680471"/>
                  <a:pt x="12394932" y="3549620"/>
                  <a:pt x="12394814" y="3408032"/>
                </a:cubicBezTo>
                <a:lnTo>
                  <a:pt x="12394814" y="2144283"/>
                </a:lnTo>
                <a:cubicBezTo>
                  <a:pt x="12394932" y="2002695"/>
                  <a:pt x="12470282" y="1871846"/>
                  <a:pt x="12592664" y="1800711"/>
                </a:cubicBezTo>
                <a:lnTo>
                  <a:pt x="13678854" y="1170482"/>
                </a:lnTo>
                <a:cubicBezTo>
                  <a:pt x="13737234" y="1136590"/>
                  <a:pt x="13803320" y="1118222"/>
                  <a:pt x="13870810" y="1117129"/>
                </a:cubicBezTo>
                <a:close/>
                <a:moveTo>
                  <a:pt x="10779374" y="1116956"/>
                </a:moveTo>
                <a:cubicBezTo>
                  <a:pt x="10848176" y="1116955"/>
                  <a:pt x="10916980" y="1134797"/>
                  <a:pt x="10978596" y="1170482"/>
                </a:cubicBezTo>
                <a:lnTo>
                  <a:pt x="12064788" y="1800711"/>
                </a:lnTo>
                <a:cubicBezTo>
                  <a:pt x="12187168" y="1871846"/>
                  <a:pt x="12262520" y="2002695"/>
                  <a:pt x="12262638" y="2144283"/>
                </a:cubicBezTo>
                <a:lnTo>
                  <a:pt x="12262638" y="3408032"/>
                </a:lnTo>
                <a:cubicBezTo>
                  <a:pt x="12262520" y="3549619"/>
                  <a:pt x="12187168" y="3680470"/>
                  <a:pt x="12064788" y="3751605"/>
                </a:cubicBezTo>
                <a:lnTo>
                  <a:pt x="10978596" y="4381834"/>
                </a:lnTo>
                <a:cubicBezTo>
                  <a:pt x="10855362" y="4453203"/>
                  <a:pt x="10703386" y="4453203"/>
                  <a:pt x="10580152" y="4381834"/>
                </a:cubicBezTo>
                <a:lnTo>
                  <a:pt x="9493960" y="3751605"/>
                </a:lnTo>
                <a:cubicBezTo>
                  <a:pt x="9371580" y="3680470"/>
                  <a:pt x="9296228" y="3549619"/>
                  <a:pt x="9296110" y="3408032"/>
                </a:cubicBezTo>
                <a:lnTo>
                  <a:pt x="9296110" y="2144283"/>
                </a:lnTo>
                <a:cubicBezTo>
                  <a:pt x="9296228" y="2002695"/>
                  <a:pt x="9371580" y="1871846"/>
                  <a:pt x="9493960" y="1800711"/>
                </a:cubicBezTo>
                <a:lnTo>
                  <a:pt x="10580152" y="1170482"/>
                </a:lnTo>
                <a:cubicBezTo>
                  <a:pt x="10641770" y="1134797"/>
                  <a:pt x="10710572" y="1116955"/>
                  <a:pt x="10779374" y="1116956"/>
                </a:cubicBezTo>
                <a:close/>
                <a:moveTo>
                  <a:pt x="7680670" y="1116956"/>
                </a:moveTo>
                <a:cubicBezTo>
                  <a:pt x="7749473" y="1116955"/>
                  <a:pt x="7818276" y="1134797"/>
                  <a:pt x="7879892" y="1170482"/>
                </a:cubicBezTo>
                <a:lnTo>
                  <a:pt x="8966084" y="1800711"/>
                </a:lnTo>
                <a:cubicBezTo>
                  <a:pt x="9088464" y="1871846"/>
                  <a:pt x="9163816" y="2002695"/>
                  <a:pt x="9163934" y="2144283"/>
                </a:cubicBezTo>
                <a:lnTo>
                  <a:pt x="9163934" y="3408032"/>
                </a:lnTo>
                <a:cubicBezTo>
                  <a:pt x="9163816" y="3549619"/>
                  <a:pt x="9088464" y="3680470"/>
                  <a:pt x="8966084" y="3751605"/>
                </a:cubicBezTo>
                <a:lnTo>
                  <a:pt x="7879892" y="4381834"/>
                </a:lnTo>
                <a:cubicBezTo>
                  <a:pt x="7756659" y="4453203"/>
                  <a:pt x="7604681" y="4453203"/>
                  <a:pt x="7481448" y="4381834"/>
                </a:cubicBezTo>
                <a:lnTo>
                  <a:pt x="6395256" y="3751605"/>
                </a:lnTo>
                <a:cubicBezTo>
                  <a:pt x="6272875" y="3680470"/>
                  <a:pt x="6197524" y="3549619"/>
                  <a:pt x="6197406" y="3408032"/>
                </a:cubicBezTo>
                <a:lnTo>
                  <a:pt x="6197406" y="2144283"/>
                </a:lnTo>
                <a:cubicBezTo>
                  <a:pt x="6197524" y="2002695"/>
                  <a:pt x="6272876" y="1871846"/>
                  <a:pt x="6395256" y="1800711"/>
                </a:cubicBezTo>
                <a:lnTo>
                  <a:pt x="7481448" y="1170482"/>
                </a:lnTo>
                <a:cubicBezTo>
                  <a:pt x="7543065" y="1134797"/>
                  <a:pt x="7611867" y="1116955"/>
                  <a:pt x="7680670" y="1116956"/>
                </a:cubicBezTo>
                <a:close/>
                <a:moveTo>
                  <a:pt x="4581966" y="1116956"/>
                </a:moveTo>
                <a:cubicBezTo>
                  <a:pt x="4650769" y="1116955"/>
                  <a:pt x="4719571" y="1134797"/>
                  <a:pt x="4781188" y="1170482"/>
                </a:cubicBezTo>
                <a:lnTo>
                  <a:pt x="5867380" y="1800711"/>
                </a:lnTo>
                <a:cubicBezTo>
                  <a:pt x="5989762" y="1871846"/>
                  <a:pt x="6065113" y="2002695"/>
                  <a:pt x="6065231" y="2144283"/>
                </a:cubicBezTo>
                <a:lnTo>
                  <a:pt x="6065231" y="3408032"/>
                </a:lnTo>
                <a:cubicBezTo>
                  <a:pt x="6065113" y="3549619"/>
                  <a:pt x="5989760" y="3680470"/>
                  <a:pt x="5867380" y="3751605"/>
                </a:cubicBezTo>
                <a:lnTo>
                  <a:pt x="4781190" y="4381834"/>
                </a:lnTo>
                <a:cubicBezTo>
                  <a:pt x="4657956" y="4453203"/>
                  <a:pt x="4505978" y="4453203"/>
                  <a:pt x="4382745" y="4381834"/>
                </a:cubicBezTo>
                <a:lnTo>
                  <a:pt x="3296553" y="3751605"/>
                </a:lnTo>
                <a:cubicBezTo>
                  <a:pt x="3174172" y="3680470"/>
                  <a:pt x="3098821" y="3549619"/>
                  <a:pt x="3098702" y="3408032"/>
                </a:cubicBezTo>
                <a:lnTo>
                  <a:pt x="3098702" y="2144283"/>
                </a:lnTo>
                <a:cubicBezTo>
                  <a:pt x="3098821" y="2002695"/>
                  <a:pt x="3174173" y="1871846"/>
                  <a:pt x="3296553" y="1800711"/>
                </a:cubicBezTo>
                <a:lnTo>
                  <a:pt x="4382744" y="1170482"/>
                </a:lnTo>
                <a:cubicBezTo>
                  <a:pt x="4444361" y="1134797"/>
                  <a:pt x="4513164" y="1116955"/>
                  <a:pt x="4581966" y="1116956"/>
                </a:cubicBezTo>
                <a:close/>
                <a:moveTo>
                  <a:pt x="10845460" y="0"/>
                </a:moveTo>
                <a:lnTo>
                  <a:pt x="13811988" y="0"/>
                </a:lnTo>
                <a:lnTo>
                  <a:pt x="13811988" y="733507"/>
                </a:lnTo>
                <a:cubicBezTo>
                  <a:pt x="13811870" y="875094"/>
                  <a:pt x="13736518" y="1005945"/>
                  <a:pt x="13614138" y="1077080"/>
                </a:cubicBezTo>
                <a:lnTo>
                  <a:pt x="12527946" y="1707309"/>
                </a:lnTo>
                <a:cubicBezTo>
                  <a:pt x="12404714" y="1778677"/>
                  <a:pt x="12252734" y="1778677"/>
                  <a:pt x="12129502" y="1707309"/>
                </a:cubicBezTo>
                <a:lnTo>
                  <a:pt x="11043310" y="1077080"/>
                </a:lnTo>
                <a:cubicBezTo>
                  <a:pt x="10920930" y="1005945"/>
                  <a:pt x="10845578" y="875094"/>
                  <a:pt x="10845460" y="733507"/>
                </a:cubicBezTo>
                <a:close/>
                <a:moveTo>
                  <a:pt x="7746758" y="0"/>
                </a:moveTo>
                <a:lnTo>
                  <a:pt x="10713286" y="0"/>
                </a:lnTo>
                <a:lnTo>
                  <a:pt x="10713286" y="733507"/>
                </a:lnTo>
                <a:cubicBezTo>
                  <a:pt x="10713168" y="875094"/>
                  <a:pt x="10637816" y="1005945"/>
                  <a:pt x="10515436" y="1077080"/>
                </a:cubicBezTo>
                <a:lnTo>
                  <a:pt x="9429244" y="1707309"/>
                </a:lnTo>
                <a:cubicBezTo>
                  <a:pt x="9306010" y="1778677"/>
                  <a:pt x="9154032" y="1778677"/>
                  <a:pt x="9030800" y="1707309"/>
                </a:cubicBezTo>
                <a:lnTo>
                  <a:pt x="7944608" y="1077080"/>
                </a:lnTo>
                <a:cubicBezTo>
                  <a:pt x="7822226" y="1005945"/>
                  <a:pt x="7746876" y="875094"/>
                  <a:pt x="7746758" y="733507"/>
                </a:cubicBezTo>
                <a:close/>
                <a:moveTo>
                  <a:pt x="4648054" y="0"/>
                </a:moveTo>
                <a:lnTo>
                  <a:pt x="7614583" y="0"/>
                </a:lnTo>
                <a:lnTo>
                  <a:pt x="7614583" y="733507"/>
                </a:lnTo>
                <a:cubicBezTo>
                  <a:pt x="7614465" y="875094"/>
                  <a:pt x="7539114" y="1005945"/>
                  <a:pt x="7416732" y="1077080"/>
                </a:cubicBezTo>
                <a:lnTo>
                  <a:pt x="6330542" y="1707309"/>
                </a:lnTo>
                <a:cubicBezTo>
                  <a:pt x="6207308" y="1778677"/>
                  <a:pt x="6055330" y="1778677"/>
                  <a:pt x="5932097" y="1707309"/>
                </a:cubicBezTo>
                <a:lnTo>
                  <a:pt x="4845905" y="1077080"/>
                </a:lnTo>
                <a:cubicBezTo>
                  <a:pt x="4723524" y="1005945"/>
                  <a:pt x="4648173" y="875094"/>
                  <a:pt x="4648054" y="733507"/>
                </a:cubicBezTo>
                <a:close/>
              </a:path>
            </a:pathLst>
          </a:custGeom>
          <a:solidFill>
            <a:schemeClr val="bg1">
              <a:lumMod val="95000"/>
            </a:schemeClr>
          </a:solidFill>
          <a:ln w="171450">
            <a:noFill/>
          </a:ln>
        </p:spPr>
        <p:txBody>
          <a:bodyPr wrap="square">
            <a:noAutofit/>
          </a:bodyPr>
          <a:lstStyle/>
          <a:p>
            <a:r>
              <a:rPr lang="en-US" dirty="0"/>
              <a:t>Click icon to add picture</a:t>
            </a:r>
          </a:p>
        </p:txBody>
      </p:sp>
      <p:sp>
        <p:nvSpPr>
          <p:cNvPr id="14" name="Content Placeholder 2"/>
          <p:cNvSpPr>
            <a:spLocks noGrp="1"/>
          </p:cNvSpPr>
          <p:nvPr>
            <p:ph idx="1"/>
          </p:nvPr>
        </p:nvSpPr>
        <p:spPr>
          <a:xfrm>
            <a:off x="1990165" y="5181887"/>
            <a:ext cx="5900767"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pic>
        <p:nvPicPr>
          <p:cNvPr id="59" name="Picture 22">
            <a:extLst>
              <a:ext uri="{FF2B5EF4-FFF2-40B4-BE49-F238E27FC236}">
                <a16:creationId xmlns:a16="http://schemas.microsoft.com/office/drawing/2014/main" id="{A9FBC354-54E6-9C44-B44C-33DEC5EB68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57" b="18845"/>
          <a:stretch/>
        </p:blipFill>
        <p:spPr>
          <a:xfrm>
            <a:off x="-10185" y="-1"/>
            <a:ext cx="4786899" cy="13716001"/>
          </a:xfrm>
          <a:prstGeom prst="rect">
            <a:avLst/>
          </a:prstGeom>
        </p:spPr>
      </p:pic>
    </p:spTree>
    <p:extLst>
      <p:ext uri="{BB962C8B-B14F-4D97-AF65-F5344CB8AC3E}">
        <p14:creationId xmlns:p14="http://schemas.microsoft.com/office/powerpoint/2010/main" val="26978290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74F8C76-AC09-C142-9940-C922B9D0C4D6}"/>
              </a:ext>
            </a:extLst>
          </p:cNvPr>
          <p:cNvSpPr>
            <a:spLocks noGrp="1"/>
          </p:cNvSpPr>
          <p:nvPr>
            <p:ph type="pic" sz="quarter" idx="15"/>
          </p:nvPr>
        </p:nvSpPr>
        <p:spPr>
          <a:xfrm>
            <a:off x="12577773" y="0"/>
            <a:ext cx="11799877" cy="13716000"/>
          </a:xfrm>
          <a:custGeom>
            <a:avLst/>
            <a:gdLst>
              <a:gd name="connsiteX0" fmla="*/ 4697033 w 11799877"/>
              <a:gd name="connsiteY0" fmla="*/ 0 h 13716000"/>
              <a:gd name="connsiteX1" fmla="*/ 11799877 w 11799877"/>
              <a:gd name="connsiteY1" fmla="*/ 0 h 13716000"/>
              <a:gd name="connsiteX2" fmla="*/ 11799877 w 11799877"/>
              <a:gd name="connsiteY2" fmla="*/ 13716000 h 13716000"/>
              <a:gd name="connsiteX3" fmla="*/ 0 w 11799877"/>
              <a:gd name="connsiteY3" fmla="*/ 13716000 h 13716000"/>
              <a:gd name="connsiteX4" fmla="*/ 0 w 11799877"/>
              <a:gd name="connsiteY4" fmla="*/ 4726765 h 13716000"/>
              <a:gd name="connsiteX5" fmla="*/ 1738266 w 11799877"/>
              <a:gd name="connsiteY5" fmla="*/ 172080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9877" h="13716000">
                <a:moveTo>
                  <a:pt x="4697033" y="0"/>
                </a:moveTo>
                <a:lnTo>
                  <a:pt x="11799877" y="0"/>
                </a:lnTo>
                <a:lnTo>
                  <a:pt x="11799877" y="13716000"/>
                </a:lnTo>
                <a:lnTo>
                  <a:pt x="0" y="13716000"/>
                </a:lnTo>
                <a:lnTo>
                  <a:pt x="0" y="4726765"/>
                </a:lnTo>
                <a:cubicBezTo>
                  <a:pt x="4411" y="3486432"/>
                  <a:pt x="666312" y="2341820"/>
                  <a:pt x="1738266" y="1720801"/>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51382357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43374"/>
            <a:ext cx="9717524" cy="7806293"/>
          </a:xfrm>
          <a:prstGeom prst="rect">
            <a:avLst/>
          </a:prstGeom>
        </p:spPr>
        <p:txBody>
          <a:bodyPr>
            <a:normAutofit/>
          </a:bodyPr>
          <a:lstStyle>
            <a:lvl1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1pPr>
            <a:lvl2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2pPr>
            <a:lvl3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3pPr>
            <a:lvl4pPr marL="0" indent="0">
              <a:lnSpc>
                <a:spcPct val="140000"/>
              </a:lnSpc>
              <a:spcAft>
                <a:spcPts val="3599"/>
              </a:spcAft>
              <a:buFontTx/>
              <a:buNone/>
              <a:defRPr lang="en-US" sz="2200" smtClean="0">
                <a:latin typeface="+mn-lt"/>
                <a:ea typeface="Open Sans" panose="020B0606030504020204" pitchFamily="34" charset="0"/>
                <a:cs typeface="Open Sans" panose="020B0606030504020204" pitchFamily="34" charset="0"/>
              </a:defRPr>
            </a:lvl4pPr>
            <a:lvl5pPr marL="0" indent="0">
              <a:lnSpc>
                <a:spcPct val="140000"/>
              </a:lnSpc>
              <a:spcAft>
                <a:spcPts val="3599"/>
              </a:spcAft>
              <a:buFontTx/>
              <a:buNone/>
              <a:defRPr lang="en-US" sz="2200" dirty="0">
                <a:latin typeface="+mn-lt"/>
                <a:ea typeface="Open Sans" panose="020B0606030504020204" pitchFamily="34" charset="0"/>
                <a:cs typeface="Open Sans" panose="020B0606030504020204" pitchFamily="34" charset="0"/>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9" name="Content Placeholder 2"/>
          <p:cNvSpPr>
            <a:spLocks noGrp="1"/>
          </p:cNvSpPr>
          <p:nvPr>
            <p:ph idx="13"/>
          </p:nvPr>
        </p:nvSpPr>
        <p:spPr>
          <a:xfrm>
            <a:off x="12901729" y="4143374"/>
            <a:ext cx="9452475" cy="7806293"/>
          </a:xfrm>
          <a:prstGeom prst="rect">
            <a:avLst/>
          </a:prstGeom>
        </p:spPr>
        <p:txBody>
          <a:bodyPr>
            <a:normAutofit/>
          </a:bodyPr>
          <a:lstStyle>
            <a:lvl1pPr marL="0" indent="0">
              <a:lnSpc>
                <a:spcPct val="140000"/>
              </a:lnSpc>
              <a:spcAft>
                <a:spcPts val="3599"/>
              </a:spcAft>
              <a:buFontTx/>
              <a:buNone/>
              <a:defRPr lang="en-US" sz="2200" smtClean="0">
                <a:latin typeface="+mn-lt"/>
                <a:ea typeface="Lato Light" panose="020F0502020204030203" pitchFamily="34" charset="0"/>
                <a:cs typeface="Lato Light" panose="020F0502020204030203" pitchFamily="34" charset="0"/>
              </a:defRPr>
            </a:lvl1pPr>
            <a:lvl2pPr marL="0" indent="0">
              <a:lnSpc>
                <a:spcPct val="140000"/>
              </a:lnSpc>
              <a:spcAft>
                <a:spcPts val="3599"/>
              </a:spcAft>
              <a:buFontTx/>
              <a:buNone/>
              <a:defRPr lang="en-US" sz="2200" smtClean="0">
                <a:latin typeface="+mn-lt"/>
              </a:defRPr>
            </a:lvl2pPr>
            <a:lvl3pPr marL="0" indent="0">
              <a:lnSpc>
                <a:spcPct val="140000"/>
              </a:lnSpc>
              <a:spcAft>
                <a:spcPts val="3599"/>
              </a:spcAft>
              <a:buFontTx/>
              <a:buNone/>
              <a:defRPr lang="en-US" sz="2200" smtClean="0">
                <a:latin typeface="+mn-lt"/>
              </a:defRPr>
            </a:lvl3pPr>
            <a:lvl4pPr marL="0" indent="0">
              <a:lnSpc>
                <a:spcPct val="140000"/>
              </a:lnSpc>
              <a:spcAft>
                <a:spcPts val="3599"/>
              </a:spcAft>
              <a:buFontTx/>
              <a:buNone/>
              <a:defRPr lang="en-US" sz="2200" smtClean="0">
                <a:latin typeface="+mn-lt"/>
              </a:defRPr>
            </a:lvl4pPr>
            <a:lvl5pPr marL="0" indent="0">
              <a:lnSpc>
                <a:spcPct val="140000"/>
              </a:lnSpc>
              <a:spcAft>
                <a:spcPts val="3599"/>
              </a:spcAft>
              <a:buFontTx/>
              <a:buNone/>
              <a:defRPr lang="en-US" sz="2200" dirty="0">
                <a:latin typeface="+mn-lt"/>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3439206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2963"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16355762"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1990165"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defRPr>
            </a:lvl1pPr>
          </a:lstStyle>
          <a:p>
            <a:r>
              <a:rPr lang="en-US" dirty="0"/>
              <a:t>CLICK TO EDIT MASTER TITLE STYLE</a:t>
            </a:r>
          </a:p>
        </p:txBody>
      </p:sp>
      <p:sp>
        <p:nvSpPr>
          <p:cNvPr id="19"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936502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ontent Layout - CL">
    <p:spTree>
      <p:nvGrpSpPr>
        <p:cNvPr id="1" name=""/>
        <p:cNvGrpSpPr/>
        <p:nvPr/>
      </p:nvGrpSpPr>
      <p:grpSpPr>
        <a:xfrm>
          <a:off x="0" y="0"/>
          <a:ext cx="0" cy="0"/>
          <a:chOff x="0" y="0"/>
          <a:chExt cx="0" cy="0"/>
        </a:xfrm>
      </p:grpSpPr>
      <p:cxnSp>
        <p:nvCxnSpPr>
          <p:cNvPr id="10" name="Straight Connector 9"/>
          <p:cNvCxnSpPr/>
          <p:nvPr userDrawn="1"/>
        </p:nvCxnSpPr>
        <p:spPr>
          <a:xfrm flipV="1">
            <a:off x="6587606" y="5918831"/>
            <a:ext cx="1556200" cy="11508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630684" y="5918831"/>
            <a:ext cx="7242995" cy="43689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15813628" y="8941713"/>
            <a:ext cx="1601824" cy="112367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Picture Placeholder 2"/>
          <p:cNvSpPr>
            <a:spLocks noGrp="1"/>
          </p:cNvSpPr>
          <p:nvPr>
            <p:ph type="pic" sz="quarter" idx="17"/>
          </p:nvPr>
        </p:nvSpPr>
        <p:spPr>
          <a:xfrm>
            <a:off x="16978534" y="6243873"/>
            <a:ext cx="3347643" cy="3348515"/>
          </a:xfrm>
          <a:prstGeom prst="ellipse">
            <a:avLst/>
          </a:prstGeom>
          <a:solidFill>
            <a:schemeClr val="accent3"/>
          </a:solidFill>
        </p:spPr>
        <p:txBody>
          <a:bodyPr>
            <a:normAutofit/>
          </a:bodyPr>
          <a:lstStyle>
            <a:lvl1pPr marL="0" indent="0" algn="ctr">
              <a:buFontTx/>
              <a:buNone/>
              <a:defRPr sz="2000">
                <a:solidFill>
                  <a:schemeClr val="bg1"/>
                </a:solidFill>
              </a:defRPr>
            </a:lvl1pPr>
          </a:lstStyle>
          <a:p>
            <a:r>
              <a:rPr lang="en-US"/>
              <a:t>Click icon to add picture</a:t>
            </a:r>
          </a:p>
        </p:txBody>
      </p:sp>
      <p:sp>
        <p:nvSpPr>
          <p:cNvPr id="32" name="Picture Placeholder 2"/>
          <p:cNvSpPr>
            <a:spLocks noGrp="1"/>
          </p:cNvSpPr>
          <p:nvPr>
            <p:ph type="pic" sz="quarter" idx="16"/>
          </p:nvPr>
        </p:nvSpPr>
        <p:spPr>
          <a:xfrm>
            <a:off x="10292560" y="6240452"/>
            <a:ext cx="3347643" cy="3348515"/>
          </a:xfrm>
          <a:prstGeom prst="ellipse">
            <a:avLst/>
          </a:prstGeom>
          <a:solidFill>
            <a:schemeClr val="accent2"/>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3" name="Picture Placeholder 2"/>
          <p:cNvSpPr>
            <a:spLocks noGrp="1"/>
          </p:cNvSpPr>
          <p:nvPr>
            <p:ph type="pic" sz="quarter" idx="15"/>
          </p:nvPr>
        </p:nvSpPr>
        <p:spPr>
          <a:xfrm>
            <a:off x="3606586" y="6243873"/>
            <a:ext cx="3347643" cy="3348515"/>
          </a:xfrm>
          <a:prstGeom prst="ellipse">
            <a:avLst/>
          </a:prstGeom>
          <a:solidFill>
            <a:schemeClr val="accent1">
              <a:lumMod val="60000"/>
              <a:lumOff val="40000"/>
            </a:schemeClr>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18" name="Oval 17"/>
          <p:cNvSpPr>
            <a:spLocks noChangeAspect="1"/>
          </p:cNvSpPr>
          <p:nvPr/>
        </p:nvSpPr>
        <p:spPr>
          <a:xfrm>
            <a:off x="7833628" y="5063812"/>
            <a:ext cx="1310166" cy="1310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21" name="Oval 20"/>
          <p:cNvSpPr>
            <a:spLocks noChangeAspect="1"/>
          </p:cNvSpPr>
          <p:nvPr/>
        </p:nvSpPr>
        <p:spPr>
          <a:xfrm>
            <a:off x="15000431" y="9455099"/>
            <a:ext cx="1310166" cy="1310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34" name="Text Placeholder 2"/>
          <p:cNvSpPr>
            <a:spLocks noGrp="1"/>
          </p:cNvSpPr>
          <p:nvPr>
            <p:ph type="body" sz="quarter" idx="24"/>
          </p:nvPr>
        </p:nvSpPr>
        <p:spPr>
          <a:xfrm>
            <a:off x="2186190" y="10395722"/>
            <a:ext cx="5336169"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5" name="Text Placeholder 2"/>
          <p:cNvSpPr>
            <a:spLocks noGrp="1"/>
          </p:cNvSpPr>
          <p:nvPr>
            <p:ph type="body" sz="quarter" idx="30" hasCustomPrompt="1"/>
          </p:nvPr>
        </p:nvSpPr>
        <p:spPr>
          <a:xfrm>
            <a:off x="2186190" y="9642325"/>
            <a:ext cx="5336169"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6" name="Text Placeholder 2"/>
          <p:cNvSpPr>
            <a:spLocks noGrp="1"/>
          </p:cNvSpPr>
          <p:nvPr>
            <p:ph type="body" sz="quarter" idx="31"/>
          </p:nvPr>
        </p:nvSpPr>
        <p:spPr>
          <a:xfrm>
            <a:off x="11838612" y="4889280"/>
            <a:ext cx="537810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37" name="Text Placeholder 2"/>
          <p:cNvSpPr>
            <a:spLocks noGrp="1"/>
          </p:cNvSpPr>
          <p:nvPr>
            <p:ph type="body" sz="quarter" idx="32" hasCustomPrompt="1"/>
          </p:nvPr>
        </p:nvSpPr>
        <p:spPr>
          <a:xfrm>
            <a:off x="11838612" y="4135883"/>
            <a:ext cx="537810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8" name="Text Placeholder 2"/>
          <p:cNvSpPr>
            <a:spLocks noGrp="1"/>
          </p:cNvSpPr>
          <p:nvPr>
            <p:ph type="body" sz="quarter" idx="33"/>
          </p:nvPr>
        </p:nvSpPr>
        <p:spPr>
          <a:xfrm>
            <a:off x="17661264" y="10341532"/>
            <a:ext cx="484911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9" name="Text Placeholder 2"/>
          <p:cNvSpPr>
            <a:spLocks noGrp="1"/>
          </p:cNvSpPr>
          <p:nvPr>
            <p:ph type="body" sz="quarter" idx="34" hasCustomPrompt="1"/>
          </p:nvPr>
        </p:nvSpPr>
        <p:spPr>
          <a:xfrm>
            <a:off x="17661264" y="9588135"/>
            <a:ext cx="484911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4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4"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3426042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4 points">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rot="16200000" flipH="1">
            <a:off x="6315958" y="1608043"/>
            <a:ext cx="2704004" cy="8247840"/>
          </a:xfrm>
          <a:prstGeom prst="round2DiagRect">
            <a:avLst>
              <a:gd name="adj1" fmla="val 41732"/>
              <a:gd name="adj2" fmla="val 0"/>
            </a:avLst>
          </a:prstGeom>
          <a:solidFill>
            <a:schemeClr val="accent1"/>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9" name="Teardrop 8"/>
          <p:cNvSpPr>
            <a:spLocks noChangeAspect="1"/>
          </p:cNvSpPr>
          <p:nvPr userDrawn="1"/>
        </p:nvSpPr>
        <p:spPr>
          <a:xfrm rot="5400000">
            <a:off x="2145061" y="4085465"/>
            <a:ext cx="2942398" cy="3054600"/>
          </a:xfrm>
          <a:prstGeom prst="teardrop">
            <a:avLst/>
          </a:prstGeom>
          <a:solidFill>
            <a:schemeClr val="accent1">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dirty="0"/>
          </a:p>
        </p:txBody>
      </p:sp>
      <p:sp>
        <p:nvSpPr>
          <p:cNvPr id="10" name="Rectangle 10"/>
          <p:cNvSpPr>
            <a:spLocks noChangeArrowheads="1"/>
          </p:cNvSpPr>
          <p:nvPr userDrawn="1"/>
        </p:nvSpPr>
        <p:spPr bwMode="auto">
          <a:xfrm rot="16200000" flipH="1">
            <a:off x="16835333" y="1608042"/>
            <a:ext cx="2704004" cy="8247840"/>
          </a:xfrm>
          <a:prstGeom prst="round2DiagRect">
            <a:avLst>
              <a:gd name="adj1" fmla="val 40740"/>
              <a:gd name="adj2" fmla="val 0"/>
            </a:avLst>
          </a:prstGeom>
          <a:solidFill>
            <a:schemeClr val="accent2"/>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11" name="Teardrop 10"/>
          <p:cNvSpPr>
            <a:spLocks noChangeAspect="1"/>
          </p:cNvSpPr>
          <p:nvPr userDrawn="1"/>
        </p:nvSpPr>
        <p:spPr>
          <a:xfrm rot="5400000">
            <a:off x="12671938" y="4085465"/>
            <a:ext cx="2942398" cy="3054600"/>
          </a:xfrm>
          <a:prstGeom prst="teardrop">
            <a:avLst/>
          </a:prstGeom>
          <a:solidFill>
            <a:schemeClr val="accent2">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p>
        </p:txBody>
      </p:sp>
      <p:sp>
        <p:nvSpPr>
          <p:cNvPr id="12" name="Rectangle 10"/>
          <p:cNvSpPr>
            <a:spLocks noChangeArrowheads="1"/>
          </p:cNvSpPr>
          <p:nvPr userDrawn="1"/>
        </p:nvSpPr>
        <p:spPr bwMode="auto">
          <a:xfrm rot="16200000" flipH="1">
            <a:off x="6381589" y="5907585"/>
            <a:ext cx="2704004" cy="8247840"/>
          </a:xfrm>
          <a:prstGeom prst="round2DiagRect">
            <a:avLst>
              <a:gd name="adj1" fmla="val 38447"/>
              <a:gd name="adj2" fmla="val 0"/>
            </a:avLst>
          </a:prstGeom>
          <a:solidFill>
            <a:schemeClr val="accent3"/>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mn-lt"/>
            </a:endParaRPr>
          </a:p>
        </p:txBody>
      </p:sp>
      <p:sp>
        <p:nvSpPr>
          <p:cNvPr id="16" name="Teardrop 15"/>
          <p:cNvSpPr>
            <a:spLocks noChangeAspect="1"/>
          </p:cNvSpPr>
          <p:nvPr userDrawn="1"/>
        </p:nvSpPr>
        <p:spPr>
          <a:xfrm rot="5400000">
            <a:off x="2210692" y="8385007"/>
            <a:ext cx="2942398" cy="3054600"/>
          </a:xfrm>
          <a:prstGeom prst="teardrop">
            <a:avLst/>
          </a:prstGeom>
          <a:solidFill>
            <a:schemeClr val="accent3">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7" name="Rectangle 10"/>
          <p:cNvSpPr>
            <a:spLocks noChangeArrowheads="1"/>
          </p:cNvSpPr>
          <p:nvPr userDrawn="1"/>
        </p:nvSpPr>
        <p:spPr bwMode="auto">
          <a:xfrm rot="16200000" flipH="1">
            <a:off x="16835331" y="5907586"/>
            <a:ext cx="2704004" cy="8247836"/>
          </a:xfrm>
          <a:prstGeom prst="round2DiagRect">
            <a:avLst>
              <a:gd name="adj1" fmla="val 39640"/>
              <a:gd name="adj2" fmla="val 0"/>
            </a:avLst>
          </a:prstGeom>
          <a:solidFill>
            <a:schemeClr val="accent4"/>
          </a:solidFill>
          <a:ln w="9525" cap="flat" cmpd="sng" algn="ctr">
            <a:noFill/>
            <a:prstDash val="solid"/>
            <a:round/>
            <a:headEnd type="none" w="med" len="med"/>
            <a:tailEnd type="none" w="med" len="med"/>
          </a:ln>
          <a:effectLst/>
        </p:spPr>
        <p:txBody>
          <a:bodyPr lIns="218941" tIns="109467" rIns="218941" bIns="109467" anchor="ctr"/>
          <a:lstStyle/>
          <a:p>
            <a:pPr defTabSz="2171105">
              <a:lnSpc>
                <a:spcPct val="90000"/>
              </a:lnSpc>
              <a:defRPr/>
            </a:pPr>
            <a:endParaRPr lang="en-US" sz="2799">
              <a:latin typeface="Arial" charset="0"/>
            </a:endParaRPr>
          </a:p>
        </p:txBody>
      </p:sp>
      <p:sp>
        <p:nvSpPr>
          <p:cNvPr id="18" name="Teardrop 17"/>
          <p:cNvSpPr>
            <a:spLocks noChangeAspect="1"/>
          </p:cNvSpPr>
          <p:nvPr userDrawn="1"/>
        </p:nvSpPr>
        <p:spPr>
          <a:xfrm rot="5400000">
            <a:off x="12737569" y="8385007"/>
            <a:ext cx="2942398" cy="3054600"/>
          </a:xfrm>
          <a:prstGeom prst="teardrop">
            <a:avLst/>
          </a:prstGeom>
          <a:solidFill>
            <a:schemeClr val="accent4">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9" name="Text Placeholder 2"/>
          <p:cNvSpPr>
            <a:spLocks noGrp="1"/>
          </p:cNvSpPr>
          <p:nvPr>
            <p:ph type="body" sz="quarter" idx="18"/>
          </p:nvPr>
        </p:nvSpPr>
        <p:spPr>
          <a:xfrm>
            <a:off x="5413804"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1" name="Text Placeholder 2"/>
          <p:cNvSpPr>
            <a:spLocks noGrp="1"/>
          </p:cNvSpPr>
          <p:nvPr>
            <p:ph type="body" sz="quarter" idx="19"/>
          </p:nvPr>
        </p:nvSpPr>
        <p:spPr>
          <a:xfrm>
            <a:off x="15919938"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2"/>
          <p:cNvSpPr>
            <a:spLocks noGrp="1"/>
          </p:cNvSpPr>
          <p:nvPr>
            <p:ph type="body" sz="quarter" idx="20"/>
          </p:nvPr>
        </p:nvSpPr>
        <p:spPr>
          <a:xfrm>
            <a:off x="5413804"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3" name="Text Placeholder 2"/>
          <p:cNvSpPr>
            <a:spLocks noGrp="1"/>
          </p:cNvSpPr>
          <p:nvPr>
            <p:ph type="body" sz="quarter" idx="21"/>
          </p:nvPr>
        </p:nvSpPr>
        <p:spPr>
          <a:xfrm>
            <a:off x="15919938"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4" name="Text Placeholder 7"/>
          <p:cNvSpPr>
            <a:spLocks noGrp="1"/>
          </p:cNvSpPr>
          <p:nvPr>
            <p:ph type="body" sz="quarter" idx="17" hasCustomPrompt="1"/>
          </p:nvPr>
        </p:nvSpPr>
        <p:spPr>
          <a:xfrm>
            <a:off x="2154590"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5" name="Text Placeholder 7"/>
          <p:cNvSpPr>
            <a:spLocks noGrp="1"/>
          </p:cNvSpPr>
          <p:nvPr>
            <p:ph type="body" sz="quarter" idx="22" hasCustomPrompt="1"/>
          </p:nvPr>
        </p:nvSpPr>
        <p:spPr>
          <a:xfrm>
            <a:off x="2154590"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8" name="Text Placeholder 7"/>
          <p:cNvSpPr>
            <a:spLocks noGrp="1"/>
          </p:cNvSpPr>
          <p:nvPr>
            <p:ph type="body" sz="quarter" idx="23" hasCustomPrompt="1"/>
          </p:nvPr>
        </p:nvSpPr>
        <p:spPr>
          <a:xfrm>
            <a:off x="12709661"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9" name="Text Placeholder 7"/>
          <p:cNvSpPr>
            <a:spLocks noGrp="1"/>
          </p:cNvSpPr>
          <p:nvPr>
            <p:ph type="body" sz="quarter" idx="24" hasCustomPrompt="1"/>
          </p:nvPr>
        </p:nvSpPr>
        <p:spPr>
          <a:xfrm>
            <a:off x="12709661"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3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i="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938647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Layout 6">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3644618"/>
            <a:ext cx="20520212" cy="46157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a:p>
            <a:pPr lvl="1"/>
            <a:r>
              <a:rPr lang="en-US"/>
              <a:t>Second level</a:t>
            </a:r>
          </a:p>
        </p:txBody>
      </p:sp>
      <p:sp>
        <p:nvSpPr>
          <p:cNvPr id="8" name="Text Placeholder 7"/>
          <p:cNvSpPr>
            <a:spLocks noGrp="1"/>
          </p:cNvSpPr>
          <p:nvPr>
            <p:ph type="body" sz="quarter" idx="17" hasCustomPrompt="1"/>
          </p:nvPr>
        </p:nvSpPr>
        <p:spPr>
          <a:xfrm>
            <a:off x="205244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9" name="Text Placeholder 2"/>
          <p:cNvSpPr>
            <a:spLocks noGrp="1"/>
          </p:cNvSpPr>
          <p:nvPr>
            <p:ph type="body" sz="quarter" idx="18"/>
          </p:nvPr>
        </p:nvSpPr>
        <p:spPr>
          <a:xfrm>
            <a:off x="205189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0" name="Text Placeholder 7"/>
          <p:cNvSpPr>
            <a:spLocks noGrp="1"/>
          </p:cNvSpPr>
          <p:nvPr>
            <p:ph type="body" sz="quarter" idx="19" hasCustomPrompt="1"/>
          </p:nvPr>
        </p:nvSpPr>
        <p:spPr>
          <a:xfrm>
            <a:off x="626070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1" name="Text Placeholder 2"/>
          <p:cNvSpPr>
            <a:spLocks noGrp="1"/>
          </p:cNvSpPr>
          <p:nvPr>
            <p:ph type="body" sz="quarter" idx="20"/>
          </p:nvPr>
        </p:nvSpPr>
        <p:spPr>
          <a:xfrm>
            <a:off x="626015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21" hasCustomPrompt="1"/>
          </p:nvPr>
        </p:nvSpPr>
        <p:spPr>
          <a:xfrm>
            <a:off x="1046895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6" name="Text Placeholder 2"/>
          <p:cNvSpPr>
            <a:spLocks noGrp="1"/>
          </p:cNvSpPr>
          <p:nvPr>
            <p:ph type="body" sz="quarter" idx="22"/>
          </p:nvPr>
        </p:nvSpPr>
        <p:spPr>
          <a:xfrm>
            <a:off x="1046840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1467721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8" name="Text Placeholder 2"/>
          <p:cNvSpPr>
            <a:spLocks noGrp="1"/>
          </p:cNvSpPr>
          <p:nvPr>
            <p:ph type="body" sz="quarter" idx="24"/>
          </p:nvPr>
        </p:nvSpPr>
        <p:spPr>
          <a:xfrm>
            <a:off x="1467666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9" name="Text Placeholder 7"/>
          <p:cNvSpPr>
            <a:spLocks noGrp="1"/>
          </p:cNvSpPr>
          <p:nvPr>
            <p:ph type="body" sz="quarter" idx="25" hasCustomPrompt="1"/>
          </p:nvPr>
        </p:nvSpPr>
        <p:spPr>
          <a:xfrm>
            <a:off x="18885469"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20" name="Text Placeholder 2"/>
          <p:cNvSpPr>
            <a:spLocks noGrp="1"/>
          </p:cNvSpPr>
          <p:nvPr>
            <p:ph type="body" sz="quarter" idx="26"/>
          </p:nvPr>
        </p:nvSpPr>
        <p:spPr>
          <a:xfrm>
            <a:off x="18884919"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19710293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width Smart Art">
    <p:spTree>
      <p:nvGrpSpPr>
        <p:cNvPr id="1" name=""/>
        <p:cNvGrpSpPr/>
        <p:nvPr/>
      </p:nvGrpSpPr>
      <p:grpSpPr>
        <a:xfrm>
          <a:off x="0" y="0"/>
          <a:ext cx="0" cy="0"/>
          <a:chOff x="0" y="0"/>
          <a:chExt cx="0" cy="0"/>
        </a:xfrm>
      </p:grpSpPr>
      <p:sp>
        <p:nvSpPr>
          <p:cNvPr id="10" name="SmartArt Placeholder 9"/>
          <p:cNvSpPr>
            <a:spLocks noGrp="1"/>
          </p:cNvSpPr>
          <p:nvPr>
            <p:ph type="dgm" sz="quarter" idx="14"/>
          </p:nvPr>
        </p:nvSpPr>
        <p:spPr>
          <a:xfrm>
            <a:off x="1990165" y="4140200"/>
            <a:ext cx="20336436" cy="7780894"/>
          </a:xfrm>
          <a:prstGeom prst="rect">
            <a:avLst/>
          </a:prstGeom>
        </p:spPr>
        <p:txBody>
          <a:bodyPr vert="horz" lIns="91440" tIns="45720" rIns="91440" bIns="45720" rtlCol="0">
            <a:normAutofit/>
          </a:bodyPr>
          <a:lstStyle>
            <a:lvl1pPr>
              <a:defRPr lang="en-US" sz="2799">
                <a:latin typeface="+mn-lt"/>
              </a:defRPr>
            </a:lvl1pPr>
          </a:lstStyle>
          <a:p>
            <a:pPr marL="0" lvl="0" indent="0">
              <a:lnSpc>
                <a:spcPct val="126000"/>
              </a:lnSpc>
              <a:spcAft>
                <a:spcPts val="3599"/>
              </a:spcAft>
              <a:buClr>
                <a:schemeClr val="accent1"/>
              </a:buClr>
              <a:buFontTx/>
              <a:buNone/>
              <a:tabLst>
                <a:tab pos="676107" algn="l"/>
              </a:tabLst>
            </a:pPr>
            <a:r>
              <a:rPr lang="en-US"/>
              <a:t>Click icon to add SmartArt graphic</a:t>
            </a:r>
          </a:p>
        </p:txBody>
      </p:sp>
      <p:sp>
        <p:nvSpPr>
          <p:cNvPr id="1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4" name="Text Placeholder 7"/>
          <p:cNvSpPr>
            <a:spLocks noGrp="1"/>
          </p:cNvSpPr>
          <p:nvPr>
            <p:ph type="body" sz="quarter" idx="15"/>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726171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6" y="0"/>
            <a:ext cx="24376777" cy="13716000"/>
          </a:xfrm>
          <a:prstGeom prst="rect">
            <a:avLst/>
          </a:prstGeom>
        </p:spPr>
      </p:pic>
      <p:sp>
        <p:nvSpPr>
          <p:cNvPr id="11" name="Round Single Corner Rectangle 10">
            <a:extLst>
              <a:ext uri="{FF2B5EF4-FFF2-40B4-BE49-F238E27FC236}">
                <a16:creationId xmlns:a16="http://schemas.microsoft.com/office/drawing/2014/main" id="{D950EC70-99C7-5442-A645-E159F71F7C82}"/>
              </a:ext>
            </a:extLst>
          </p:cNvPr>
          <p:cNvSpPr/>
          <p:nvPr userDrawn="1"/>
        </p:nvSpPr>
        <p:spPr>
          <a:xfrm>
            <a:off x="3508815" y="6618753"/>
            <a:ext cx="9871385" cy="885450"/>
          </a:xfrm>
          <a:prstGeom prst="round1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89" r="46812" b="35003"/>
          <a:stretch/>
        </p:blipFill>
        <p:spPr>
          <a:xfrm>
            <a:off x="13131789" y="-2"/>
            <a:ext cx="11245424" cy="13716001"/>
          </a:xfrm>
          <a:prstGeom prst="rect">
            <a:avLst/>
          </a:prstGeom>
        </p:spPr>
      </p:pic>
      <p:sp>
        <p:nvSpPr>
          <p:cNvPr id="2" name="Title 1"/>
          <p:cNvSpPr>
            <a:spLocks noGrp="1"/>
          </p:cNvSpPr>
          <p:nvPr>
            <p:ph type="ctrTitle" hasCustomPrompt="1"/>
          </p:nvPr>
        </p:nvSpPr>
        <p:spPr>
          <a:xfrm>
            <a:off x="2188695" y="2461021"/>
            <a:ext cx="9182731" cy="3461446"/>
          </a:xfrm>
          <a:prstGeom prst="rect">
            <a:avLst/>
          </a:prstGeom>
        </p:spPr>
        <p:txBody>
          <a:bodyPr vert="horz" lIns="182832" tIns="91416" rIns="182832" bIns="91416" rtlCol="0" anchor="b">
            <a:noAutofit/>
          </a:bodyPr>
          <a:lstStyle>
            <a:lvl1pPr algn="l">
              <a:lnSpc>
                <a:spcPct val="110000"/>
              </a:lnSpc>
              <a:defRPr lang="en-US">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2098953" y="6599646"/>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4803801" y="78996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9ADAD61F-B8DC-F147-BB3D-D5EB44F1980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84" t="36516"/>
          <a:stretch/>
        </p:blipFill>
        <p:spPr>
          <a:xfrm>
            <a:off x="0" y="0"/>
            <a:ext cx="1537939" cy="928921"/>
          </a:xfrm>
          <a:prstGeom prst="rect">
            <a:avLst/>
          </a:prstGeom>
        </p:spPr>
      </p:pic>
    </p:spTree>
    <p:extLst>
      <p:ext uri="{BB962C8B-B14F-4D97-AF65-F5344CB8AC3E}">
        <p14:creationId xmlns:p14="http://schemas.microsoft.com/office/powerpoint/2010/main" val="3100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les layout">
    <p:spTree>
      <p:nvGrpSpPr>
        <p:cNvPr id="1" name=""/>
        <p:cNvGrpSpPr/>
        <p:nvPr/>
      </p:nvGrpSpPr>
      <p:grpSpPr>
        <a:xfrm>
          <a:off x="0" y="0"/>
          <a:ext cx="0" cy="0"/>
          <a:chOff x="0" y="0"/>
          <a:chExt cx="0" cy="0"/>
        </a:xfrm>
      </p:grpSpPr>
      <p:sp>
        <p:nvSpPr>
          <p:cNvPr id="23" name="Rectangle 22"/>
          <p:cNvSpPr>
            <a:spLocks/>
          </p:cNvSpPr>
          <p:nvPr userDrawn="1"/>
        </p:nvSpPr>
        <p:spPr>
          <a:xfrm>
            <a:off x="2053805" y="4217958"/>
            <a:ext cx="6766560" cy="3814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4" name="Rectangle 23"/>
          <p:cNvSpPr>
            <a:spLocks/>
          </p:cNvSpPr>
          <p:nvPr userDrawn="1"/>
        </p:nvSpPr>
        <p:spPr>
          <a:xfrm>
            <a:off x="8820513" y="4217958"/>
            <a:ext cx="6766560" cy="381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5" name="Rectangle 24"/>
          <p:cNvSpPr>
            <a:spLocks/>
          </p:cNvSpPr>
          <p:nvPr userDrawn="1"/>
        </p:nvSpPr>
        <p:spPr>
          <a:xfrm>
            <a:off x="15587220" y="4217958"/>
            <a:ext cx="6766560" cy="381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7" name="Rectangle 26"/>
          <p:cNvSpPr>
            <a:spLocks/>
          </p:cNvSpPr>
          <p:nvPr userDrawn="1"/>
        </p:nvSpPr>
        <p:spPr>
          <a:xfrm>
            <a:off x="2053805" y="8024783"/>
            <a:ext cx="6766560" cy="3814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8" name="Rectangle 27"/>
          <p:cNvSpPr>
            <a:spLocks/>
          </p:cNvSpPr>
          <p:nvPr userDrawn="1"/>
        </p:nvSpPr>
        <p:spPr>
          <a:xfrm>
            <a:off x="8820513" y="8024783"/>
            <a:ext cx="6766560" cy="381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9" name="Rectangle 28"/>
          <p:cNvSpPr>
            <a:spLocks/>
          </p:cNvSpPr>
          <p:nvPr userDrawn="1"/>
        </p:nvSpPr>
        <p:spPr>
          <a:xfrm>
            <a:off x="15587220" y="8024783"/>
            <a:ext cx="6766560" cy="3814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12" name="Text Placeholder 11"/>
          <p:cNvSpPr>
            <a:spLocks noGrp="1"/>
          </p:cNvSpPr>
          <p:nvPr>
            <p:ph type="body" sz="quarter" idx="13"/>
          </p:nvPr>
        </p:nvSpPr>
        <p:spPr>
          <a:xfrm>
            <a:off x="229968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Click to edit Master text styles</a:t>
            </a:r>
          </a:p>
        </p:txBody>
      </p:sp>
      <p:sp>
        <p:nvSpPr>
          <p:cNvPr id="22" name="Text Placeholder 11"/>
          <p:cNvSpPr>
            <a:spLocks noGrp="1"/>
          </p:cNvSpPr>
          <p:nvPr>
            <p:ph type="body" sz="quarter" idx="15"/>
          </p:nvPr>
        </p:nvSpPr>
        <p:spPr>
          <a:xfrm>
            <a:off x="9066389"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26" name="Text Placeholder 11"/>
          <p:cNvSpPr>
            <a:spLocks noGrp="1"/>
          </p:cNvSpPr>
          <p:nvPr>
            <p:ph type="body" sz="quarter" idx="17"/>
          </p:nvPr>
        </p:nvSpPr>
        <p:spPr>
          <a:xfrm>
            <a:off x="1588135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0" name="Text Placeholder 13"/>
          <p:cNvSpPr>
            <a:spLocks noGrp="1"/>
          </p:cNvSpPr>
          <p:nvPr>
            <p:ph type="body" sz="quarter" idx="14"/>
          </p:nvPr>
        </p:nvSpPr>
        <p:spPr>
          <a:xfrm>
            <a:off x="229968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1" name="Text Placeholder 13"/>
          <p:cNvSpPr>
            <a:spLocks noGrp="1"/>
          </p:cNvSpPr>
          <p:nvPr>
            <p:ph type="body" sz="quarter" idx="18"/>
          </p:nvPr>
        </p:nvSpPr>
        <p:spPr>
          <a:xfrm>
            <a:off x="9066389"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2" name="Text Placeholder 13"/>
          <p:cNvSpPr>
            <a:spLocks noGrp="1"/>
          </p:cNvSpPr>
          <p:nvPr>
            <p:ph type="body" sz="quarter" idx="19"/>
          </p:nvPr>
        </p:nvSpPr>
        <p:spPr>
          <a:xfrm>
            <a:off x="1588135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3" name="Text Placeholder 11"/>
          <p:cNvSpPr>
            <a:spLocks noGrp="1"/>
          </p:cNvSpPr>
          <p:nvPr>
            <p:ph type="body" sz="quarter" idx="20"/>
          </p:nvPr>
        </p:nvSpPr>
        <p:spPr>
          <a:xfrm>
            <a:off x="229968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4" name="Text Placeholder 11"/>
          <p:cNvSpPr>
            <a:spLocks noGrp="1"/>
          </p:cNvSpPr>
          <p:nvPr>
            <p:ph type="body" sz="quarter" idx="21"/>
          </p:nvPr>
        </p:nvSpPr>
        <p:spPr>
          <a:xfrm>
            <a:off x="9066389"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5" name="Text Placeholder 11"/>
          <p:cNvSpPr>
            <a:spLocks noGrp="1"/>
          </p:cNvSpPr>
          <p:nvPr>
            <p:ph type="body" sz="quarter" idx="22"/>
          </p:nvPr>
        </p:nvSpPr>
        <p:spPr>
          <a:xfrm>
            <a:off x="1588135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6" name="Text Placeholder 13"/>
          <p:cNvSpPr>
            <a:spLocks noGrp="1"/>
          </p:cNvSpPr>
          <p:nvPr>
            <p:ph type="body" sz="quarter" idx="23"/>
          </p:nvPr>
        </p:nvSpPr>
        <p:spPr>
          <a:xfrm>
            <a:off x="229968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7" name="Text Placeholder 13"/>
          <p:cNvSpPr>
            <a:spLocks noGrp="1"/>
          </p:cNvSpPr>
          <p:nvPr>
            <p:ph type="body" sz="quarter" idx="24"/>
          </p:nvPr>
        </p:nvSpPr>
        <p:spPr>
          <a:xfrm>
            <a:off x="9066389"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8" name="Text Placeholder 13"/>
          <p:cNvSpPr>
            <a:spLocks noGrp="1"/>
          </p:cNvSpPr>
          <p:nvPr>
            <p:ph type="body" sz="quarter" idx="25"/>
          </p:nvPr>
        </p:nvSpPr>
        <p:spPr>
          <a:xfrm>
            <a:off x="1588135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4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6" name="Text Placeholder 7"/>
          <p:cNvSpPr>
            <a:spLocks noGrp="1"/>
          </p:cNvSpPr>
          <p:nvPr>
            <p:ph type="body" sz="quarter" idx="26"/>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52677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1"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5" name="Picture Placeholder 4">
            <a:extLst>
              <a:ext uri="{FF2B5EF4-FFF2-40B4-BE49-F238E27FC236}">
                <a16:creationId xmlns:a16="http://schemas.microsoft.com/office/drawing/2014/main" id="{F89DABF2-8339-5848-AE51-20E6387A3E84}"/>
              </a:ext>
            </a:extLst>
          </p:cNvPr>
          <p:cNvSpPr>
            <a:spLocks noGrp="1"/>
          </p:cNvSpPr>
          <p:nvPr>
            <p:ph type="pic" sz="quarter" idx="16"/>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189400902"/>
      </p:ext>
    </p:extLst>
  </p:cSld>
  <p:clrMapOvr>
    <a:masterClrMapping/>
  </p:clrMapOvr>
  <p:transition spd="slow">
    <p:push dir="u"/>
  </p:transition>
  <p:extLst>
    <p:ext uri="{DCECCB84-F9BA-43D5-87BE-67443E8EF086}">
      <p15:sldGuideLst xmlns:p15="http://schemas.microsoft.com/office/powerpoint/2012/main">
        <p15:guide id="1" orient="horz" pos="4320" userDrawn="1">
          <p15:clr>
            <a:srgbClr val="FBAE40"/>
          </p15:clr>
        </p15:guide>
        <p15:guide id="2" pos="43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two column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143004" y="0"/>
            <a:ext cx="15234645" cy="13716000"/>
          </a:xfrm>
          <a:solidFill>
            <a:schemeClr val="bg1">
              <a:lumMod val="95000"/>
            </a:schemeClr>
          </a:solidFill>
        </p:spPr>
        <p:txBody>
          <a:bodyPr/>
          <a:lstStyle/>
          <a:p>
            <a:r>
              <a:rPr lang="en-US"/>
              <a:t>Click icon to add picture</a:t>
            </a:r>
          </a:p>
        </p:txBody>
      </p:sp>
      <p:sp>
        <p:nvSpPr>
          <p:cNvPr id="14" name="Rectangle 13"/>
          <p:cNvSpPr/>
          <p:nvPr userDrawn="1"/>
        </p:nvSpPr>
        <p:spPr>
          <a:xfrm>
            <a:off x="9143004" y="0"/>
            <a:ext cx="6091642" cy="13716000"/>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756377DB-6421-466D-A038-B156AE725FFA}" type="datetime4">
              <a:rPr lang="en-US" smtClean="0"/>
              <a:t>November 12,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2" name="Title 1"/>
          <p:cNvSpPr>
            <a:spLocks noGrp="1"/>
          </p:cNvSpPr>
          <p:nvPr>
            <p:ph type="title" hasCustomPrompt="1"/>
          </p:nvPr>
        </p:nvSpPr>
        <p:spPr>
          <a:xfrm>
            <a:off x="9875521" y="1421165"/>
            <a:ext cx="4498880" cy="3584788"/>
          </a:xfrm>
          <a:prstGeom prst="rect">
            <a:avLst/>
          </a:prstGeom>
        </p:spPr>
        <p:txBody>
          <a:bodyPr anchor="ctr" anchorCtr="0">
            <a:noAutofit/>
          </a:bodyPr>
          <a:lstStyle>
            <a:lvl1pPr>
              <a:lnSpc>
                <a:spcPct val="110000"/>
              </a:lnSpc>
              <a:defRPr sz="60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9875519" y="5152767"/>
            <a:ext cx="4498849" cy="6050148"/>
          </a:xfrm>
          <a:prstGeom prst="rect">
            <a:avLst/>
          </a:prstGeom>
        </p:spPr>
        <p:txBody>
          <a:bodyPr vert="horz" lIns="91440" tIns="45720" rIns="91440" bIns="45720" rtlCol="0">
            <a:normAutofit/>
          </a:bodyPr>
          <a:lstStyle>
            <a:lvl1pPr marL="0" indent="0">
              <a:buFontTx/>
              <a:buNone/>
              <a:defRPr lang="en-US" sz="2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9" name="Content Placeholder 2"/>
          <p:cNvSpPr>
            <a:spLocks noGrp="1"/>
          </p:cNvSpPr>
          <p:nvPr>
            <p:ph idx="1"/>
          </p:nvPr>
        </p:nvSpPr>
        <p:spPr>
          <a:xfrm>
            <a:off x="1210234" y="1421165"/>
            <a:ext cx="7368989" cy="96054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48726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11" name="Picture Placeholder 10"/>
          <p:cNvSpPr>
            <a:spLocks noGrp="1"/>
          </p:cNvSpPr>
          <p:nvPr>
            <p:ph type="pic" sz="quarter" idx="16"/>
          </p:nvPr>
        </p:nvSpPr>
        <p:spPr>
          <a:xfrm>
            <a:off x="0" y="1"/>
            <a:ext cx="24377649" cy="13716000"/>
          </a:xfrm>
          <a:prstGeom prst="rect">
            <a:avLst/>
          </a:prstGeom>
          <a:solidFill>
            <a:schemeClr val="bg1">
              <a:lumMod val="95000"/>
            </a:schemeClr>
          </a:solidFill>
        </p:spPr>
        <p:txBody>
          <a:bodyPr/>
          <a:lstStyle/>
          <a:p>
            <a:r>
              <a:rPr lang="en-US" dirty="0"/>
              <a:t>Click icon to add picture</a:t>
            </a:r>
          </a:p>
        </p:txBody>
      </p:sp>
      <p:pic>
        <p:nvPicPr>
          <p:cNvPr id="9" name="Graphic 8">
            <a:extLst>
              <a:ext uri="{FF2B5EF4-FFF2-40B4-BE49-F238E27FC236}">
                <a16:creationId xmlns:a16="http://schemas.microsoft.com/office/drawing/2014/main" id="{0E9B4EEA-0A45-5741-81F0-C3F6DA7670E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245" t="-341" r="4278" b="79068"/>
          <a:stretch/>
        </p:blipFill>
        <p:spPr>
          <a:xfrm>
            <a:off x="0" y="3567339"/>
            <a:ext cx="22759337" cy="10148661"/>
          </a:xfrm>
          <a:prstGeom prst="rect">
            <a:avLst/>
          </a:prstGeom>
        </p:spPr>
      </p:pic>
      <p:sp>
        <p:nvSpPr>
          <p:cNvPr id="10" name="Rectangle 9">
            <a:extLst>
              <a:ext uri="{FF2B5EF4-FFF2-40B4-BE49-F238E27FC236}">
                <a16:creationId xmlns:a16="http://schemas.microsoft.com/office/drawing/2014/main" id="{CCDF93F6-E2ED-AE49-952D-AA63D5EB30E1}"/>
              </a:ext>
            </a:extLst>
          </p:cNvPr>
          <p:cNvSpPr/>
          <p:nvPr userDrawn="1"/>
        </p:nvSpPr>
        <p:spPr>
          <a:xfrm flipH="1">
            <a:off x="-2" y="10303039"/>
            <a:ext cx="9946579" cy="1812365"/>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ext Placeholder 4">
            <a:extLst>
              <a:ext uri="{FF2B5EF4-FFF2-40B4-BE49-F238E27FC236}">
                <a16:creationId xmlns:a16="http://schemas.microsoft.com/office/drawing/2014/main" id="{E91FCD77-31DB-604E-AC93-A16536BB7476}"/>
              </a:ext>
            </a:extLst>
          </p:cNvPr>
          <p:cNvSpPr>
            <a:spLocks noGrp="1"/>
          </p:cNvSpPr>
          <p:nvPr>
            <p:ph type="body" sz="quarter" idx="4294967295"/>
          </p:nvPr>
        </p:nvSpPr>
        <p:spPr>
          <a:xfrm>
            <a:off x="698090" y="10641295"/>
            <a:ext cx="9248487" cy="1135852"/>
          </a:xfrm>
        </p:spPr>
        <p:txBody>
          <a:bodyPr>
            <a:normAutofit/>
          </a:bodyPr>
          <a:lstStyle>
            <a:lvl1pPr>
              <a:defRPr sz="4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sz="4000" dirty="0">
                <a:solidFill>
                  <a:schemeClr val="bg1"/>
                </a:solidFill>
              </a:rPr>
              <a:t>Click to edit Master text styles</a:t>
            </a:r>
          </a:p>
        </p:txBody>
      </p:sp>
      <p:sp>
        <p:nvSpPr>
          <p:cNvPr id="17" name="Title 1">
            <a:extLst>
              <a:ext uri="{FF2B5EF4-FFF2-40B4-BE49-F238E27FC236}">
                <a16:creationId xmlns:a16="http://schemas.microsoft.com/office/drawing/2014/main" id="{D085DF0F-8119-374E-A6BA-71935FEBD1FA}"/>
              </a:ext>
            </a:extLst>
          </p:cNvPr>
          <p:cNvSpPr>
            <a:spLocks noGrp="1"/>
          </p:cNvSpPr>
          <p:nvPr>
            <p:ph type="title" hasCustomPrompt="1"/>
          </p:nvPr>
        </p:nvSpPr>
        <p:spPr>
          <a:xfrm>
            <a:off x="636200" y="8473407"/>
            <a:ext cx="8677133" cy="1491375"/>
          </a:xfrm>
          <a:prstGeom prst="rect">
            <a:avLst/>
          </a:prstGeom>
        </p:spPr>
        <p:txBody>
          <a:bodyPr vert="horz" lIns="91440" tIns="45720" rIns="91440" bIns="45720" rtlCol="0" anchor="ctr">
            <a:normAutofit/>
          </a:bodyPr>
          <a:lstStyle>
            <a:lvl1pPr>
              <a:defRPr lang="en-US"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77319065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block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4" y="4143374"/>
            <a:ext cx="8143091" cy="786344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DAC663EF-3062-4105-BF18-A098977330DD}" type="datetime4">
              <a:rPr lang="en-US" smtClean="0"/>
              <a:t>November 12,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9" name="Content Placeholder 2"/>
          <p:cNvSpPr>
            <a:spLocks noGrp="1"/>
          </p:cNvSpPr>
          <p:nvPr>
            <p:ph idx="13"/>
          </p:nvPr>
        </p:nvSpPr>
        <p:spPr>
          <a:xfrm>
            <a:off x="11251854" y="4143374"/>
            <a:ext cx="11065819" cy="4249445"/>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1279831" y="8392817"/>
            <a:ext cx="11065819" cy="3614001"/>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1147934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tex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59045"/>
            <a:ext cx="9717524" cy="776204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B8391083-D2DD-4D07-89E3-0A25A858EE26}" type="datetime4">
              <a:rPr lang="en-US" smtClean="0"/>
              <a:t>November 12,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12798091" y="4146067"/>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2825160" y="4925387"/>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2798091" y="6844835"/>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2825160" y="7624155"/>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2798091" y="9543602"/>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2825160" y="10322922"/>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6"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7"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2916444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4941" y="4130393"/>
            <a:ext cx="9733559" cy="78425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7" hasCustomPrompt="1"/>
          </p:nvPr>
        </p:nvSpPr>
        <p:spPr>
          <a:xfrm>
            <a:off x="1990165" y="4130393"/>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990165" y="4963501"/>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990165" y="6908435"/>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990165" y="7741543"/>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990165" y="9686477"/>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990165" y="10519585"/>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42557344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s slide - 4 text blocks">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ky, star&#10;&#10;Description automatically generated">
            <a:extLst>
              <a:ext uri="{FF2B5EF4-FFF2-40B4-BE49-F238E27FC236}">
                <a16:creationId xmlns:a16="http://schemas.microsoft.com/office/drawing/2014/main" id="{A61D53FC-F3E2-2C4B-952D-847D60EDC1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4331" b="19266"/>
          <a:stretch/>
        </p:blipFill>
        <p:spPr>
          <a:xfrm>
            <a:off x="0" y="4237460"/>
            <a:ext cx="24377650" cy="2645234"/>
          </a:xfrm>
          <a:prstGeom prst="rect">
            <a:avLst/>
          </a:prstGeom>
        </p:spPr>
      </p:pic>
      <p:sp>
        <p:nvSpPr>
          <p:cNvPr id="4" name="Date Placeholder 3"/>
          <p:cNvSpPr>
            <a:spLocks noGrp="1"/>
          </p:cNvSpPr>
          <p:nvPr>
            <p:ph type="dt" sz="half" idx="10"/>
          </p:nvPr>
        </p:nvSpPr>
        <p:spPr>
          <a:xfrm>
            <a:off x="1675964" y="12748531"/>
            <a:ext cx="5484971" cy="658593"/>
          </a:xfrm>
          <a:prstGeom prst="rect">
            <a:avLst/>
          </a:prstGeom>
        </p:spPr>
        <p:txBody>
          <a:bodyPr/>
          <a:lstStyle/>
          <a:p>
            <a:fld id="{9A83FFFF-B3AE-4C00-8DE6-FCD71DDF6556}" type="datetime4">
              <a:rPr lang="en-US" smtClean="0"/>
              <a:t>November 12, 2021</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3422650"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13" name="Text Placeholder 2"/>
          <p:cNvSpPr>
            <a:spLocks noGrp="1"/>
          </p:cNvSpPr>
          <p:nvPr>
            <p:ph type="body" sz="quarter" idx="20"/>
          </p:nvPr>
        </p:nvSpPr>
        <p:spPr>
          <a:xfrm>
            <a:off x="1990165"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8787389"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0" name="Text Placeholder 2"/>
          <p:cNvSpPr>
            <a:spLocks noGrp="1"/>
          </p:cNvSpPr>
          <p:nvPr>
            <p:ph type="body" sz="quarter" idx="26"/>
          </p:nvPr>
        </p:nvSpPr>
        <p:spPr>
          <a:xfrm>
            <a:off x="7354904"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7"/>
          <p:cNvSpPr>
            <a:spLocks noGrp="1"/>
          </p:cNvSpPr>
          <p:nvPr>
            <p:ph type="body" sz="quarter" idx="27" hasCustomPrompt="1"/>
          </p:nvPr>
        </p:nvSpPr>
        <p:spPr>
          <a:xfrm>
            <a:off x="1415212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3" name="Text Placeholder 2"/>
          <p:cNvSpPr>
            <a:spLocks noGrp="1"/>
          </p:cNvSpPr>
          <p:nvPr>
            <p:ph type="body" sz="quarter" idx="28"/>
          </p:nvPr>
        </p:nvSpPr>
        <p:spPr>
          <a:xfrm>
            <a:off x="1808438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2"/>
          <p:cNvSpPr>
            <a:spLocks noGrp="1"/>
          </p:cNvSpPr>
          <p:nvPr>
            <p:ph type="body" sz="quarter" idx="29"/>
          </p:nvPr>
        </p:nvSpPr>
        <p:spPr>
          <a:xfrm>
            <a:off x="1271964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5" name="Text Placeholder 7"/>
          <p:cNvSpPr>
            <a:spLocks noGrp="1"/>
          </p:cNvSpPr>
          <p:nvPr>
            <p:ph type="body" sz="quarter" idx="30" hasCustomPrompt="1"/>
          </p:nvPr>
        </p:nvSpPr>
        <p:spPr>
          <a:xfrm>
            <a:off x="1951686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EDIT SUBTITLE</a:t>
            </a:r>
          </a:p>
        </p:txBody>
      </p:sp>
      <p:sp>
        <p:nvSpPr>
          <p:cNvPr id="2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494660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imple text boxes with 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6790"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5"/>
          </p:nvPr>
        </p:nvSpPr>
        <p:spPr>
          <a:xfrm>
            <a:off x="16165363"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6"/>
          </p:nvPr>
        </p:nvSpPr>
        <p:spPr>
          <a:xfrm>
            <a:off x="2088216"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p:cNvSpPr>
            <a:spLocks noGrp="1"/>
          </p:cNvSpPr>
          <p:nvPr>
            <p:ph type="body" sz="quarter" idx="21" hasCustomPrompt="1"/>
          </p:nvPr>
        </p:nvSpPr>
        <p:spPr>
          <a:xfrm>
            <a:off x="2088219" y="4202402"/>
            <a:ext cx="6151710" cy="1097864"/>
          </a:xfrm>
          <a:prstGeom prst="rect">
            <a:avLst/>
          </a:prstGeom>
          <a:solidFill>
            <a:schemeClr val="accent1"/>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3" name="Text Placeholder 8"/>
          <p:cNvSpPr>
            <a:spLocks noGrp="1"/>
          </p:cNvSpPr>
          <p:nvPr>
            <p:ph type="body" sz="quarter" idx="22" hasCustomPrompt="1"/>
          </p:nvPr>
        </p:nvSpPr>
        <p:spPr>
          <a:xfrm>
            <a:off x="9126792" y="4202402"/>
            <a:ext cx="6151710" cy="1097864"/>
          </a:xfrm>
          <a:prstGeom prst="rect">
            <a:avLst/>
          </a:prstGeom>
          <a:solidFill>
            <a:schemeClr val="accent2"/>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4" name="Text Placeholder 8"/>
          <p:cNvSpPr>
            <a:spLocks noGrp="1"/>
          </p:cNvSpPr>
          <p:nvPr>
            <p:ph type="body" sz="quarter" idx="23" hasCustomPrompt="1"/>
          </p:nvPr>
        </p:nvSpPr>
        <p:spPr>
          <a:xfrm>
            <a:off x="16165364" y="4202402"/>
            <a:ext cx="6151710" cy="1097864"/>
          </a:xfrm>
          <a:prstGeom prst="rect">
            <a:avLst/>
          </a:prstGeom>
          <a:solidFill>
            <a:schemeClr val="accent3"/>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21"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2"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9095020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text blocks - 3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183"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2202"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4"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9061183"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2202"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4"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249350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717D7B-36A2-8347-BDA4-9CCF01D3D0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7" y="0"/>
            <a:ext cx="24376777" cy="13716000"/>
          </a:xfrm>
          <a:prstGeom prst="rect">
            <a:avLst/>
          </a:prstGeom>
        </p:spPr>
      </p:pic>
      <p:pic>
        <p:nvPicPr>
          <p:cNvPr id="14" name="Graphic 13">
            <a:extLst>
              <a:ext uri="{FF2B5EF4-FFF2-40B4-BE49-F238E27FC236}">
                <a16:creationId xmlns:a16="http://schemas.microsoft.com/office/drawing/2014/main" id="{C1E4E547-B52A-B143-8A18-AB5E5AF0C4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a:off x="13131789" y="-1"/>
            <a:ext cx="11245862" cy="1014866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DA8BEB2-9467-8349-AC97-F272620507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504682" y="11381922"/>
            <a:ext cx="6350000" cy="1663700"/>
          </a:xfrm>
          <a:prstGeom prst="rect">
            <a:avLst/>
          </a:prstGeom>
        </p:spPr>
      </p:pic>
      <p:sp>
        <p:nvSpPr>
          <p:cNvPr id="2" name="TextBox 1">
            <a:extLst>
              <a:ext uri="{FF2B5EF4-FFF2-40B4-BE49-F238E27FC236}">
                <a16:creationId xmlns:a16="http://schemas.microsoft.com/office/drawing/2014/main" id="{DD916AB2-9DCE-FA41-AF37-87020D800DF7}"/>
              </a:ext>
            </a:extLst>
          </p:cNvPr>
          <p:cNvSpPr txBox="1"/>
          <p:nvPr userDrawn="1"/>
        </p:nvSpPr>
        <p:spPr>
          <a:xfrm>
            <a:off x="33909000" y="17297400"/>
            <a:ext cx="184731" cy="646203"/>
          </a:xfrm>
          <a:prstGeom prst="rect">
            <a:avLst/>
          </a:prstGeom>
          <a:noFill/>
        </p:spPr>
        <p:txBody>
          <a:bodyPr wrap="none" rtlCol="0">
            <a:spAutoFit/>
          </a:bodyPr>
          <a:lstStyle/>
          <a:p>
            <a:endParaRPr lang="en-US" dirty="0"/>
          </a:p>
        </p:txBody>
      </p:sp>
      <p:pic>
        <p:nvPicPr>
          <p:cNvPr id="8" name="Graphic 7">
            <a:extLst>
              <a:ext uri="{FF2B5EF4-FFF2-40B4-BE49-F238E27FC236}">
                <a16:creationId xmlns:a16="http://schemas.microsoft.com/office/drawing/2014/main" id="{F72D9C58-AD8D-7944-96E5-EF3620895E8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a:off x="-1" y="3567339"/>
            <a:ext cx="24377651" cy="10148661"/>
          </a:xfrm>
          <a:prstGeom prst="rect">
            <a:avLst/>
          </a:prstGeom>
        </p:spPr>
      </p:pic>
      <p:pic>
        <p:nvPicPr>
          <p:cNvPr id="10" name="Graphic 9">
            <a:extLst>
              <a:ext uri="{FF2B5EF4-FFF2-40B4-BE49-F238E27FC236}">
                <a16:creationId xmlns:a16="http://schemas.microsoft.com/office/drawing/2014/main" id="{3D27B946-B255-BB41-A3B7-52587731985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784" t="-35" b="64662"/>
          <a:stretch/>
        </p:blipFill>
        <p:spPr>
          <a:xfrm>
            <a:off x="0" y="13198415"/>
            <a:ext cx="1537939" cy="517585"/>
          </a:xfrm>
          <a:prstGeom prst="rect">
            <a:avLst/>
          </a:prstGeom>
        </p:spPr>
      </p:pic>
      <p:sp>
        <p:nvSpPr>
          <p:cNvPr id="11" name="Title 1">
            <a:extLst>
              <a:ext uri="{FF2B5EF4-FFF2-40B4-BE49-F238E27FC236}">
                <a16:creationId xmlns:a16="http://schemas.microsoft.com/office/drawing/2014/main" id="{C7E1F0E8-2873-BC43-97CF-439D7DD4A008}"/>
              </a:ext>
            </a:extLst>
          </p:cNvPr>
          <p:cNvSpPr>
            <a:spLocks noGrp="1"/>
          </p:cNvSpPr>
          <p:nvPr>
            <p:ph type="ctrTitle" hasCustomPrompt="1"/>
          </p:nvPr>
        </p:nvSpPr>
        <p:spPr>
          <a:xfrm>
            <a:off x="6302770" y="6687214"/>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2" name="Text Placeholder 13">
            <a:extLst>
              <a:ext uri="{FF2B5EF4-FFF2-40B4-BE49-F238E27FC236}">
                <a16:creationId xmlns:a16="http://schemas.microsoft.com/office/drawing/2014/main" id="{6A5881C1-1A9C-6C46-BE8E-F1015117746D}"/>
              </a:ext>
            </a:extLst>
          </p:cNvPr>
          <p:cNvSpPr>
            <a:spLocks noGrp="1"/>
          </p:cNvSpPr>
          <p:nvPr>
            <p:ph type="body" sz="quarter" idx="14"/>
          </p:nvPr>
        </p:nvSpPr>
        <p:spPr>
          <a:xfrm>
            <a:off x="6213028" y="10825839"/>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Tree>
    <p:extLst>
      <p:ext uri="{BB962C8B-B14F-4D97-AF65-F5344CB8AC3E}">
        <p14:creationId xmlns:p14="http://schemas.microsoft.com/office/powerpoint/2010/main" val="350927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716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678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5"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883716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678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5"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ext Placeholder 7"/>
          <p:cNvSpPr>
            <a:spLocks noGrp="1"/>
          </p:cNvSpPr>
          <p:nvPr>
            <p:ph type="body" sz="quarter" idx="20" hasCustomPrompt="1"/>
          </p:nvPr>
        </p:nvSpPr>
        <p:spPr>
          <a:xfrm>
            <a:off x="1990165"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6" name="Text Placeholder 7"/>
          <p:cNvSpPr>
            <a:spLocks noGrp="1"/>
          </p:cNvSpPr>
          <p:nvPr>
            <p:ph type="body" sz="quarter" idx="21" hasCustomPrompt="1"/>
          </p:nvPr>
        </p:nvSpPr>
        <p:spPr>
          <a:xfrm>
            <a:off x="883716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7" name="Text Placeholder 7"/>
          <p:cNvSpPr>
            <a:spLocks noGrp="1"/>
          </p:cNvSpPr>
          <p:nvPr>
            <p:ph type="body" sz="quarter" idx="22" hasCustomPrompt="1"/>
          </p:nvPr>
        </p:nvSpPr>
        <p:spPr>
          <a:xfrm>
            <a:off x="1613678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7035856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Profile layout">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1990165" y="9398885"/>
            <a:ext cx="4995565" cy="2475886"/>
          </a:xfrm>
          <a:prstGeom prst="rect">
            <a:avLst/>
          </a:prstGeom>
          <a:noFill/>
        </p:spPr>
        <p:txBody>
          <a:bodyPr vert="horz" lIns="91440" tIns="45720" rIns="91440" bIns="45720" rtlCol="0">
            <a:noAutofit/>
          </a:bodyPr>
          <a:lstStyle>
            <a:lvl1pPr marL="0" indent="0" algn="ctr">
              <a:lnSpc>
                <a:spcPct val="130000"/>
              </a:lnSpc>
              <a:spcAft>
                <a:spcPts val="0"/>
              </a:spcAft>
              <a:buFontTx/>
              <a:buNone/>
              <a:defRPr lang="en-US" sz="2799" baseline="0">
                <a:solidFill>
                  <a:schemeClr val="tx1"/>
                </a:solidFill>
                <a:latin typeface="+mn-lt"/>
              </a:defRPr>
            </a:lvl1pPr>
          </a:lstStyle>
          <a:p>
            <a:pPr lvl="0"/>
            <a:r>
              <a:rPr lang="en-US"/>
              <a:t>Click to edit Master text styles</a:t>
            </a:r>
          </a:p>
        </p:txBody>
      </p:sp>
      <p:sp>
        <p:nvSpPr>
          <p:cNvPr id="16" name="Text Placeholder 7"/>
          <p:cNvSpPr>
            <a:spLocks noGrp="1"/>
          </p:cNvSpPr>
          <p:nvPr>
            <p:ph type="body" sz="quarter" idx="19" hasCustomPrompt="1"/>
          </p:nvPr>
        </p:nvSpPr>
        <p:spPr>
          <a:xfrm>
            <a:off x="8076354" y="4149621"/>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7" name="Text Placeholder 2"/>
          <p:cNvSpPr>
            <a:spLocks noGrp="1"/>
          </p:cNvSpPr>
          <p:nvPr>
            <p:ph type="body" sz="quarter" idx="20"/>
          </p:nvPr>
        </p:nvSpPr>
        <p:spPr>
          <a:xfrm>
            <a:off x="8076356" y="5063408"/>
            <a:ext cx="14240720" cy="3022800"/>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8" name="Text Placeholder 7"/>
          <p:cNvSpPr>
            <a:spLocks noGrp="1"/>
          </p:cNvSpPr>
          <p:nvPr>
            <p:ph type="body" sz="quarter" idx="21" hasCustomPrompt="1"/>
          </p:nvPr>
        </p:nvSpPr>
        <p:spPr>
          <a:xfrm>
            <a:off x="8076354" y="8409929"/>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9" name="Text Placeholder 2"/>
          <p:cNvSpPr>
            <a:spLocks noGrp="1"/>
          </p:cNvSpPr>
          <p:nvPr>
            <p:ph type="body" sz="quarter" idx="22"/>
          </p:nvPr>
        </p:nvSpPr>
        <p:spPr>
          <a:xfrm>
            <a:off x="8076356" y="9323718"/>
            <a:ext cx="14240720" cy="2597375"/>
          </a:xfrm>
          <a:prstGeom prst="rect">
            <a:avLst/>
          </a:prstGeom>
        </p:spPr>
        <p:txBody>
          <a:bodyPr vert="horz" lIns="91440" tIns="45720" rIns="91440" bIns="45720" rtlCol="0">
            <a:normAutofit/>
          </a:bodyPr>
          <a:lstStyle>
            <a:lvl1pPr marL="0" indent="0" algn="l">
              <a:lnSpc>
                <a:spcPct val="140000"/>
              </a:lnSpc>
              <a:spcAft>
                <a:spcPts val="2399"/>
              </a:spcAft>
              <a:buFontTx/>
              <a:buNone/>
              <a:tabLst>
                <a:tab pos="310818" algn="l"/>
              </a:tabLst>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23"/>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0" name="Picture Placeholder 9">
            <a:extLst>
              <a:ext uri="{FF2B5EF4-FFF2-40B4-BE49-F238E27FC236}">
                <a16:creationId xmlns:a16="http://schemas.microsoft.com/office/drawing/2014/main" id="{59AF7058-718A-AC42-A34F-6EB93165724B}"/>
              </a:ext>
            </a:extLst>
          </p:cNvPr>
          <p:cNvSpPr>
            <a:spLocks noGrp="1"/>
          </p:cNvSpPr>
          <p:nvPr>
            <p:ph type="pic" sz="quarter" idx="15"/>
          </p:nvPr>
        </p:nvSpPr>
        <p:spPr>
          <a:xfrm>
            <a:off x="2058623" y="3864270"/>
            <a:ext cx="4927107" cy="5518814"/>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927678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6000"/>
          </a:xfrm>
          <a:prstGeom prst="rect">
            <a:avLst/>
          </a:prstGeom>
        </p:spPr>
      </p:pic>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751" r="24521" b="30441"/>
          <a:stretch/>
        </p:blipFill>
        <p:spPr>
          <a:xfrm>
            <a:off x="8418855" y="0"/>
            <a:ext cx="15958358" cy="13716000"/>
          </a:xfrm>
          <a:prstGeom prst="rect">
            <a:avLst/>
          </a:prstGeom>
        </p:spPr>
      </p:pic>
      <p:sp>
        <p:nvSpPr>
          <p:cNvPr id="2" name="Title 1"/>
          <p:cNvSpPr>
            <a:spLocks noGrp="1"/>
          </p:cNvSpPr>
          <p:nvPr>
            <p:ph type="ctrTitle" hasCustomPrompt="1"/>
          </p:nvPr>
        </p:nvSpPr>
        <p:spPr>
          <a:xfrm>
            <a:off x="13945266" y="860821"/>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945265" y="47239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560372" y="62994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1131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75005" y="6118621"/>
            <a:ext cx="9182731" cy="3461446"/>
          </a:xfrm>
          <a:prstGeom prst="rect">
            <a:avLst/>
          </a:prstGeom>
        </p:spPr>
        <p:txBody>
          <a:bodyPr vert="horz" lIns="182832" tIns="91416" rIns="182832" bIns="91416" rtlCol="0" anchor="b">
            <a:noAutofit/>
          </a:bodyPr>
          <a:lstStyle>
            <a:lvl1pPr algn="l">
              <a:lnSpc>
                <a:spcPct val="110000"/>
              </a:lnSpc>
              <a:defRPr lang="en-US">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4075004" y="99817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4075004" y="12566695"/>
            <a:ext cx="9182731" cy="489316"/>
          </a:xfrm>
          <a:prstGeom prst="rect">
            <a:avLst/>
          </a:prstGeom>
          <a:noFill/>
        </p:spPr>
        <p:txBody>
          <a:bodyPr vert="horz" wrap="square" lIns="182832" tIns="91416" rIns="182832" bIns="91416" rtlCol="0" anchor="ctr" anchorCtr="0">
            <a:spAutoFit/>
          </a:bodyPr>
          <a:lstStyle>
            <a:lvl1pPr algn="l">
              <a:defRPr lang="en-US" sz="2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16" name="Freeform 15">
            <a:extLst>
              <a:ext uri="{FF2B5EF4-FFF2-40B4-BE49-F238E27FC236}">
                <a16:creationId xmlns:a16="http://schemas.microsoft.com/office/drawing/2014/main" id="{2A6BB304-307A-174A-A4F3-08266C18BC80}"/>
              </a:ext>
            </a:extLst>
          </p:cNvPr>
          <p:cNvSpPr/>
          <p:nvPr userDrawn="1"/>
        </p:nvSpPr>
        <p:spPr>
          <a:xfrm>
            <a:off x="5477754" y="0"/>
            <a:ext cx="18899896" cy="13716000"/>
          </a:xfrm>
          <a:custGeom>
            <a:avLst/>
            <a:gdLst>
              <a:gd name="connsiteX0" fmla="*/ 3535248 w 18899896"/>
              <a:gd name="connsiteY0" fmla="*/ 0 h 13716000"/>
              <a:gd name="connsiteX1" fmla="*/ 18899896 w 18899896"/>
              <a:gd name="connsiteY1" fmla="*/ 0 h 13716000"/>
              <a:gd name="connsiteX2" fmla="*/ 18899896 w 18899896"/>
              <a:gd name="connsiteY2" fmla="*/ 13716000 h 13716000"/>
              <a:gd name="connsiteX3" fmla="*/ 1 w 18899896"/>
              <a:gd name="connsiteY3" fmla="*/ 13716000 h 13716000"/>
              <a:gd name="connsiteX4" fmla="*/ 1 w 18899896"/>
              <a:gd name="connsiteY4" fmla="*/ 3737717 h 13716000"/>
              <a:gd name="connsiteX5" fmla="*/ 1464874 w 18899896"/>
              <a:gd name="connsiteY5" fmla="*/ 119932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896" h="13716000">
                <a:moveTo>
                  <a:pt x="3535248" y="0"/>
                </a:moveTo>
                <a:lnTo>
                  <a:pt x="18899896" y="0"/>
                </a:lnTo>
                <a:lnTo>
                  <a:pt x="18899896" y="13716000"/>
                </a:lnTo>
                <a:lnTo>
                  <a:pt x="1" y="13716000"/>
                </a:lnTo>
                <a:lnTo>
                  <a:pt x="1" y="3737717"/>
                </a:lnTo>
                <a:cubicBezTo>
                  <a:pt x="-95" y="2691208"/>
                  <a:pt x="558118" y="1723911"/>
                  <a:pt x="1464874" y="1199323"/>
                </a:cubicBezTo>
                <a:close/>
              </a:path>
            </a:pathLst>
          </a:custGeom>
          <a:solidFill>
            <a:schemeClr val="bg1">
              <a:lumMod val="95000"/>
            </a:schemeClr>
          </a:solidFill>
          <a:ln w="73863" cap="flat">
            <a:noFill/>
            <a:prstDash val="solid"/>
            <a:miter/>
          </a:ln>
        </p:spPr>
        <p:txBody>
          <a:bodyPr rtlCol="0" anchor="ctr"/>
          <a:lstStyle/>
          <a:p>
            <a:endParaRPr lang="en-US"/>
          </a:p>
        </p:txBody>
      </p:sp>
    </p:spTree>
    <p:extLst>
      <p:ext uri="{BB962C8B-B14F-4D97-AF65-F5344CB8AC3E}">
        <p14:creationId xmlns:p14="http://schemas.microsoft.com/office/powerpoint/2010/main" val="1314378702"/>
      </p:ext>
    </p:extLst>
  </p:cSld>
  <p:clrMapOvr>
    <a:masterClrMapping/>
  </p:clrMapOvr>
  <p:transition spd="slow">
    <p:push dir="u"/>
  </p:transition>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20269760"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7992707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31" name="Picture Placeholder 30">
            <a:extLst>
              <a:ext uri="{FF2B5EF4-FFF2-40B4-BE49-F238E27FC236}">
                <a16:creationId xmlns:a16="http://schemas.microsoft.com/office/drawing/2014/main" id="{CF6DF94B-2796-F54E-A81C-83459D3C66C3}"/>
              </a:ext>
            </a:extLst>
          </p:cNvPr>
          <p:cNvSpPr>
            <a:spLocks noGrp="1"/>
          </p:cNvSpPr>
          <p:nvPr>
            <p:ph type="pic" sz="quarter" idx="15"/>
          </p:nvPr>
        </p:nvSpPr>
        <p:spPr>
          <a:xfrm>
            <a:off x="14022191" y="3411740"/>
            <a:ext cx="6953579" cy="7788650"/>
          </a:xfrm>
          <a:custGeom>
            <a:avLst/>
            <a:gdLst>
              <a:gd name="connsiteX0" fmla="*/ 3478397 w 6953579"/>
              <a:gd name="connsiteY0" fmla="*/ 1 h 7788650"/>
              <a:gd name="connsiteX1" fmla="*/ 3945375 w 6953579"/>
              <a:gd name="connsiteY1" fmla="*/ 125628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8 h 7788650"/>
              <a:gd name="connsiteX13" fmla="*/ 3478397 w 6953579"/>
              <a:gd name="connsiteY13" fmla="*/ 1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1"/>
                </a:moveTo>
                <a:cubicBezTo>
                  <a:pt x="3639669" y="0"/>
                  <a:pt x="3800941" y="41876"/>
                  <a:pt x="3945375" y="125628"/>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8"/>
                </a:lnTo>
                <a:cubicBezTo>
                  <a:pt x="3155851" y="41876"/>
                  <a:pt x="3317123" y="0"/>
                  <a:pt x="3478397" y="1"/>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2029763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3574238"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9" name="Picture Placeholder 18">
            <a:extLst>
              <a:ext uri="{FF2B5EF4-FFF2-40B4-BE49-F238E27FC236}">
                <a16:creationId xmlns:a16="http://schemas.microsoft.com/office/drawing/2014/main" id="{BB76B470-355F-D14C-8DEF-CE6CD61BD64B}"/>
              </a:ext>
            </a:extLst>
          </p:cNvPr>
          <p:cNvSpPr>
            <a:spLocks noGrp="1"/>
          </p:cNvSpPr>
          <p:nvPr>
            <p:ph type="pic" sz="quarter" idx="15"/>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164589128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9622078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9EF068-B1FC-1540-8DC5-E28350685AF0}"/>
              </a:ext>
            </a:extLst>
          </p:cNvPr>
          <p:cNvPicPr>
            <a:picLocks noChangeAspect="1"/>
          </p:cNvPicPr>
          <p:nvPr userDrawn="1"/>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t="5157" b="18845"/>
          <a:stretch/>
        </p:blipFill>
        <p:spPr>
          <a:xfrm>
            <a:off x="0" y="0"/>
            <a:ext cx="4786899" cy="13716001"/>
          </a:xfrm>
          <a:prstGeom prst="rect">
            <a:avLst/>
          </a:prstGeom>
        </p:spPr>
      </p:pic>
      <p:sp>
        <p:nvSpPr>
          <p:cNvPr id="2" name="Title Placeholder 1"/>
          <p:cNvSpPr>
            <a:spLocks noGrp="1"/>
          </p:cNvSpPr>
          <p:nvPr>
            <p:ph type="title"/>
          </p:nvPr>
        </p:nvSpPr>
        <p:spPr>
          <a:xfrm>
            <a:off x="1675963" y="84678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drawing&#10;&#10;Description automatically generated">
            <a:extLst>
              <a:ext uri="{FF2B5EF4-FFF2-40B4-BE49-F238E27FC236}">
                <a16:creationId xmlns:a16="http://schemas.microsoft.com/office/drawing/2014/main" id="{A95E6EC1-557F-464C-9080-2C62566642C0}"/>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8220096" y="12018626"/>
            <a:ext cx="5018496" cy="1314846"/>
          </a:xfrm>
          <a:prstGeom prst="rect">
            <a:avLst/>
          </a:prstGeom>
        </p:spPr>
      </p:pic>
      <p:pic>
        <p:nvPicPr>
          <p:cNvPr id="9" name="Picture 8">
            <a:extLst>
              <a:ext uri="{FF2B5EF4-FFF2-40B4-BE49-F238E27FC236}">
                <a16:creationId xmlns:a16="http://schemas.microsoft.com/office/drawing/2014/main" id="{A731B004-90D4-604A-A70A-4E71F73E78AC}"/>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14785770" y="11949227"/>
            <a:ext cx="3130589" cy="1500073"/>
          </a:xfrm>
          <a:prstGeom prst="rect">
            <a:avLst/>
          </a:prstGeom>
        </p:spPr>
      </p:pic>
      <p:sp>
        <p:nvSpPr>
          <p:cNvPr id="25" name="TextBox 24">
            <a:extLst>
              <a:ext uri="{FF2B5EF4-FFF2-40B4-BE49-F238E27FC236}">
                <a16:creationId xmlns:a16="http://schemas.microsoft.com/office/drawing/2014/main" id="{2E9D2DA4-AA96-1F42-8AD6-42853F5D8EE0}"/>
              </a:ext>
            </a:extLst>
          </p:cNvPr>
          <p:cNvSpPr txBox="1"/>
          <p:nvPr userDrawn="1"/>
        </p:nvSpPr>
        <p:spPr>
          <a:xfrm>
            <a:off x="12915900" y="-930729"/>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114797"/>
      </p:ext>
    </p:extLst>
  </p:cSld>
  <p:clrMap bg1="lt1" tx1="dk1" bg2="lt2" tx2="dk2" accent1="accent1" accent2="accent2" accent3="accent3" accent4="accent4" accent5="accent5" accent6="accent6" hlink="hlink" folHlink="folHlink"/>
  <p:sldLayoutIdLst>
    <p:sldLayoutId id="2147483840" r:id="rId1"/>
    <p:sldLayoutId id="2147483845" r:id="rId2"/>
    <p:sldLayoutId id="2147483773" r:id="rId3"/>
    <p:sldLayoutId id="2147483844" r:id="rId4"/>
    <p:sldLayoutId id="2147483774" r:id="rId5"/>
    <p:sldLayoutId id="2147483678" r:id="rId6"/>
    <p:sldLayoutId id="2147483841" r:id="rId7"/>
    <p:sldLayoutId id="2147483846" r:id="rId8"/>
    <p:sldLayoutId id="2147483842" r:id="rId9"/>
    <p:sldLayoutId id="2147483843" r:id="rId10"/>
    <p:sldLayoutId id="2147483850" r:id="rId11"/>
    <p:sldLayoutId id="2147483848" r:id="rId12"/>
    <p:sldLayoutId id="2147483847" r:id="rId13"/>
    <p:sldLayoutId id="2147483679" r:id="rId14"/>
    <p:sldLayoutId id="2147483698" r:id="rId15"/>
    <p:sldLayoutId id="2147483759" r:id="rId16"/>
    <p:sldLayoutId id="2147483751" r:id="rId17"/>
    <p:sldLayoutId id="2147483740" r:id="rId18"/>
    <p:sldLayoutId id="2147483693" r:id="rId19"/>
    <p:sldLayoutId id="2147483726" r:id="rId20"/>
    <p:sldLayoutId id="2147483838" r:id="rId21"/>
    <p:sldLayoutId id="2147483784" r:id="rId22"/>
    <p:sldLayoutId id="2147483770" r:id="rId23"/>
    <p:sldLayoutId id="2147483742" r:id="rId24"/>
    <p:sldLayoutId id="2147483766" r:id="rId25"/>
    <p:sldLayoutId id="2147483713" r:id="rId26"/>
    <p:sldLayoutId id="2147483718" r:id="rId27"/>
    <p:sldLayoutId id="2147483736" r:id="rId28"/>
    <p:sldLayoutId id="2147483730" r:id="rId29"/>
    <p:sldLayoutId id="2147483760" r:id="rId30"/>
    <p:sldLayoutId id="2147483686" r:id="rId31"/>
  </p:sldLayoutIdLst>
  <p:transition spd="slow">
    <p:push dir="u"/>
  </p:transition>
  <p:hf sldNum="0" hdr="0" ftr="0" dt="0"/>
  <p:txStyles>
    <p:titleStyle>
      <a:lvl1pPr algn="l" defTabSz="1828343" rtl="0" eaLnBrk="1" latinLnBrk="0" hangingPunct="1">
        <a:lnSpc>
          <a:spcPct val="90000"/>
        </a:lnSpc>
        <a:spcBef>
          <a:spcPct val="0"/>
        </a:spcBef>
        <a:buNone/>
        <a:defRPr sz="660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140000"/>
        </a:lnSpc>
        <a:spcBef>
          <a:spcPts val="0"/>
        </a:spcBef>
        <a:spcAft>
          <a:spcPts val="3599"/>
        </a:spcAft>
        <a:buFontTx/>
        <a:buNone/>
        <a:defRPr sz="26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video" Target="https://www.youtube.com/embed/a3P6LWwPBqM?feature=oembed"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bit.org/get-started/user-guide/features-in-depth/#compas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tiff"/><Relationship Id="rId5" Type="http://schemas.openxmlformats.org/officeDocument/2006/relationships/hyperlink" Target="https://microbit.org/get-started/user-guide/features-in-depth/#leds" TargetMode="External"/><Relationship Id="rId4" Type="http://schemas.openxmlformats.org/officeDocument/2006/relationships/hyperlink" Target="https://microbit.org/get-started/user-guide/features-in-depth/#butto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bit.org/get-started/user-guide/features-in-depth/#sound"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bit.org/get-started/user-guide/features-in-depth/#compass"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microbit.org/get-started/user-guide/features-in-depth/#led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microbit.org/get-started/user-guide/features-in-depth/#sound"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https://www.youtube.com/embed/TiOK5Evl64Y?feature=oembed" TargetMode="External"/><Relationship Id="rId1" Type="http://schemas.openxmlformats.org/officeDocument/2006/relationships/video" Target="https://www.youtube.com/embed/Gk0NGDepUZQ?feature=oembed" TargetMode="Externa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microbit.org/get-started/user-guide/features-in-depth/#compass"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microbit.org/get-started/user-guide/features-in-depth/#radio"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3331695" y="2824843"/>
            <a:ext cx="9182731" cy="3461446"/>
          </a:xfrm>
        </p:spPr>
        <p:txBody>
          <a:bodyPr/>
          <a:lstStyle/>
          <a:p>
            <a:r>
              <a:rPr lang="en-US" sz="9600" dirty="0" err="1">
                <a:solidFill>
                  <a:schemeClr val="bg1"/>
                </a:solidFill>
                <a:latin typeface="Asap" panose="020F0504030202060203" pitchFamily="34" charset="77"/>
              </a:rPr>
              <a:t>MicroMakers</a:t>
            </a:r>
            <a:r>
              <a:rPr lang="en-US" sz="9600" dirty="0">
                <a:solidFill>
                  <a:schemeClr val="bg1"/>
                </a:solidFill>
                <a:latin typeface="Asap" panose="020F0504030202060203" pitchFamily="34" charset="77"/>
              </a:rPr>
              <a:t>!</a:t>
            </a:r>
          </a:p>
        </p:txBody>
      </p:sp>
      <p:sp>
        <p:nvSpPr>
          <p:cNvPr id="23" name="Text Placeholder 5"/>
          <p:cNvSpPr>
            <a:spLocks noGrp="1"/>
          </p:cNvSpPr>
          <p:nvPr>
            <p:ph type="body" sz="quarter" idx="14"/>
          </p:nvPr>
        </p:nvSpPr>
        <p:spPr>
          <a:xfrm>
            <a:off x="3420669" y="6201229"/>
            <a:ext cx="9831413" cy="1661047"/>
          </a:xfrm>
        </p:spPr>
        <p:txBody>
          <a:bodyPr/>
          <a:lstStyle/>
          <a:p>
            <a:r>
              <a:rPr lang="en-US" dirty="0"/>
              <a:t>KIDS’ MAKER CLUB OF WASHINGTON, DC</a:t>
            </a:r>
          </a:p>
        </p:txBody>
      </p:sp>
      <p:sp>
        <p:nvSpPr>
          <p:cNvPr id="44" name="Text Placeholder 43"/>
          <p:cNvSpPr>
            <a:spLocks noGrp="1"/>
          </p:cNvSpPr>
          <p:nvPr>
            <p:ph type="body" sz="quarter" idx="16"/>
          </p:nvPr>
        </p:nvSpPr>
        <p:spPr>
          <a:xfrm>
            <a:off x="3501815" y="8044743"/>
            <a:ext cx="6567624" cy="885450"/>
          </a:xfrm>
        </p:spPr>
        <p:txBody>
          <a:bodyPr/>
          <a:lstStyle/>
          <a:p>
            <a:r>
              <a:rPr lang="en-US" sz="3600" b="1" dirty="0">
                <a:solidFill>
                  <a:schemeClr val="bg1"/>
                </a:solidFill>
              </a:rPr>
              <a:t>Meet Up #7-8</a:t>
            </a:r>
          </a:p>
        </p:txBody>
      </p:sp>
      <p:pic>
        <p:nvPicPr>
          <p:cNvPr id="5" name="Picture 4">
            <a:extLst>
              <a:ext uri="{FF2B5EF4-FFF2-40B4-BE49-F238E27FC236}">
                <a16:creationId xmlns:a16="http://schemas.microsoft.com/office/drawing/2014/main" id="{E7143347-3387-9245-AB39-4105037B7883}"/>
              </a:ext>
            </a:extLst>
          </p:cNvPr>
          <p:cNvPicPr>
            <a:picLocks noChangeAspect="1"/>
          </p:cNvPicPr>
          <p:nvPr/>
        </p:nvPicPr>
        <p:blipFill>
          <a:blip r:embed="rId3"/>
          <a:stretch>
            <a:fillRect/>
          </a:stretch>
        </p:blipFill>
        <p:spPr>
          <a:xfrm rot="313206">
            <a:off x="14357773" y="876303"/>
            <a:ext cx="9184326" cy="7358526"/>
          </a:xfrm>
          <a:prstGeom prst="rect">
            <a:avLst/>
          </a:prstGeom>
        </p:spPr>
      </p:pic>
      <p:pic>
        <p:nvPicPr>
          <p:cNvPr id="6" name="Picture 5">
            <a:extLst>
              <a:ext uri="{FF2B5EF4-FFF2-40B4-BE49-F238E27FC236}">
                <a16:creationId xmlns:a16="http://schemas.microsoft.com/office/drawing/2014/main" id="{F6BF051C-0D8A-3845-82A7-DAC0E41DDD21}"/>
              </a:ext>
            </a:extLst>
          </p:cNvPr>
          <p:cNvPicPr>
            <a:picLocks noChangeAspect="1"/>
          </p:cNvPicPr>
          <p:nvPr/>
        </p:nvPicPr>
        <p:blipFill>
          <a:blip r:embed="rId4"/>
          <a:stretch>
            <a:fillRect/>
          </a:stretch>
        </p:blipFill>
        <p:spPr>
          <a:xfrm>
            <a:off x="13502033" y="8930193"/>
            <a:ext cx="10355767" cy="4370685"/>
          </a:xfrm>
          <a:prstGeom prst="rect">
            <a:avLst/>
          </a:prstGeom>
        </p:spPr>
      </p:pic>
    </p:spTree>
    <p:extLst>
      <p:ext uri="{BB962C8B-B14F-4D97-AF65-F5344CB8AC3E}">
        <p14:creationId xmlns:p14="http://schemas.microsoft.com/office/powerpoint/2010/main" val="3121750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 calcmode="lin" valueType="num">
                                      <p:cBhvr additive="base">
                                        <p:cTn id="15"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2054625" y="10064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360275"/>
            <a:ext cx="21224924" cy="11327150"/>
          </a:xfrm>
        </p:spPr>
        <p:txBody>
          <a:bodyPr>
            <a:normAutofit/>
          </a:bodyPr>
          <a:lstStyle/>
          <a:p>
            <a:pPr lvl="1">
              <a:lnSpc>
                <a:spcPct val="100000"/>
              </a:lnSpc>
              <a:spcAft>
                <a:spcPts val="0"/>
              </a:spcAft>
            </a:pPr>
            <a:endParaRPr lang="en-US" sz="4400" dirty="0">
              <a:latin typeface="Open Sans" panose="020B0606030504020204" pitchFamily="34" charset="0"/>
            </a:endParaRPr>
          </a:p>
          <a:p>
            <a:pPr marL="1657121" lvl="1" indent="-742950">
              <a:lnSpc>
                <a:spcPct val="100000"/>
              </a:lnSpc>
              <a:spcAft>
                <a:spcPts val="0"/>
              </a:spcAft>
              <a:buFont typeface="Arial" panose="020B0604020202020204" pitchFamily="34" charset="0"/>
              <a:buChar char="•"/>
            </a:pPr>
            <a:r>
              <a:rPr lang="en-US" sz="4800" dirty="0">
                <a:latin typeface="Open Sans" panose="020B0606030504020204" pitchFamily="34" charset="0"/>
              </a:rPr>
              <a:t>When your hamster gets too cold or too hot, they should frown and make a sad sound.</a:t>
            </a:r>
          </a:p>
          <a:p>
            <a:pPr lvl="1">
              <a:lnSpc>
                <a:spcPct val="100000"/>
              </a:lnSpc>
              <a:spcAft>
                <a:spcPts val="0"/>
              </a:spcAft>
            </a:pPr>
            <a:endParaRPr lang="en-US" sz="48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Forever</a:t>
            </a:r>
          </a:p>
          <a:p>
            <a:pPr lvl="2">
              <a:lnSpc>
                <a:spcPct val="100000"/>
              </a:lnSpc>
              <a:spcAft>
                <a:spcPts val="0"/>
              </a:spcAft>
            </a:pPr>
            <a:r>
              <a:rPr lang="en-US" sz="5400" dirty="0">
                <a:latin typeface="Comic Sans MS" panose="030F0902030302020204" pitchFamily="66" charset="0"/>
              </a:rPr>
              <a:t>Input: Temperature</a:t>
            </a:r>
          </a:p>
          <a:p>
            <a:pPr lvl="2">
              <a:lnSpc>
                <a:spcPct val="100000"/>
              </a:lnSpc>
              <a:spcAft>
                <a:spcPts val="0"/>
              </a:spcAft>
            </a:pPr>
            <a:r>
              <a:rPr lang="en-US" sz="5400" dirty="0">
                <a:latin typeface="Comic Sans MS" panose="030F0902030302020204" pitchFamily="66" charset="0"/>
              </a:rPr>
              <a:t>Output:</a:t>
            </a:r>
          </a:p>
          <a:p>
            <a:pPr lvl="2">
              <a:lnSpc>
                <a:spcPct val="100000"/>
              </a:lnSpc>
              <a:spcAft>
                <a:spcPts val="0"/>
              </a:spcAft>
            </a:pPr>
            <a:r>
              <a:rPr lang="en-US" sz="5400" dirty="0">
                <a:latin typeface="Comic Sans MS" panose="030F0902030302020204" pitchFamily="66" charset="0"/>
              </a:rPr>
              <a:t>	If temperature greater than &lt;a number:</a:t>
            </a:r>
          </a:p>
          <a:p>
            <a:pPr lvl="2">
              <a:lnSpc>
                <a:spcPct val="100000"/>
              </a:lnSpc>
              <a:spcAft>
                <a:spcPts val="0"/>
              </a:spcAft>
            </a:pPr>
            <a:r>
              <a:rPr lang="en-US" sz="5400" dirty="0">
                <a:latin typeface="Comic Sans MS" panose="030F0902030302020204" pitchFamily="66" charset="0"/>
              </a:rPr>
              <a:t>		 then show &lt;sad face&gt; and play &lt;sad sound&gt;</a:t>
            </a:r>
          </a:p>
          <a:p>
            <a:pPr lvl="2">
              <a:lnSpc>
                <a:spcPct val="100000"/>
              </a:lnSpc>
              <a:spcAft>
                <a:spcPts val="0"/>
              </a:spcAft>
            </a:pPr>
            <a:r>
              <a:rPr lang="en-US" sz="5400" dirty="0">
                <a:latin typeface="Comic Sans MS" panose="030F0902030302020204" pitchFamily="66" charset="0"/>
              </a:rPr>
              <a:t>	Else if temperature is less than &lt;a number&gt;:</a:t>
            </a:r>
          </a:p>
          <a:p>
            <a:pPr lvl="2">
              <a:lnSpc>
                <a:spcPct val="100000"/>
              </a:lnSpc>
              <a:spcAft>
                <a:spcPts val="0"/>
              </a:spcAft>
            </a:pPr>
            <a:r>
              <a:rPr lang="en-US" sz="5400" dirty="0">
                <a:latin typeface="Comic Sans MS" panose="030F0902030302020204" pitchFamily="66" charset="0"/>
              </a:rPr>
              <a:t>		then show &lt;sad face&gt;  and play sad sound</a:t>
            </a:r>
          </a:p>
          <a:p>
            <a:pPr lvl="1">
              <a:lnSpc>
                <a:spcPct val="100000"/>
              </a:lnSpc>
              <a:spcAft>
                <a:spcPts val="0"/>
              </a:spcAft>
            </a:pPr>
            <a:endParaRPr lang="en-US" sz="3600" dirty="0">
              <a:latin typeface="Open Sans" panose="020B0606030504020204" pitchFamily="34" charset="0"/>
            </a:endParaRPr>
          </a:p>
          <a:p>
            <a:pPr lvl="1">
              <a:lnSpc>
                <a:spcPct val="100000"/>
              </a:lnSpc>
              <a:spcAft>
                <a:spcPts val="0"/>
              </a:spcAft>
            </a:pPr>
            <a:endParaRPr lang="en-US" sz="3600" dirty="0">
              <a:latin typeface="Open Sans" panose="020B0606030504020204" pitchFamily="34" charset="0"/>
            </a:endParaRPr>
          </a:p>
        </p:txBody>
      </p:sp>
    </p:spTree>
    <p:extLst>
      <p:ext uri="{BB962C8B-B14F-4D97-AF65-F5344CB8AC3E}">
        <p14:creationId xmlns:p14="http://schemas.microsoft.com/office/powerpoint/2010/main" val="31978477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486025"/>
            <a:ext cx="21110624" cy="11229975"/>
          </a:xfrm>
        </p:spPr>
        <p:txBody>
          <a:bodyPr>
            <a:normAutofit lnSpcReduction="10000"/>
          </a:bodyPr>
          <a:lstStyle/>
          <a:p>
            <a:pPr lvl="1">
              <a:lnSpc>
                <a:spcPct val="100000"/>
              </a:lnSpc>
              <a:spcAft>
                <a:spcPts val="0"/>
              </a:spcAft>
            </a:pPr>
            <a:endParaRPr lang="en-US" sz="4000" dirty="0">
              <a:latin typeface="Open Sans" panose="020B0606030504020204" pitchFamily="34" charset="0"/>
            </a:endParaRPr>
          </a:p>
          <a:p>
            <a:pPr marL="1485671" lvl="1" indent="-571500">
              <a:lnSpc>
                <a:spcPct val="100000"/>
              </a:lnSpc>
              <a:spcAft>
                <a:spcPts val="0"/>
              </a:spcAft>
              <a:buFont typeface="Arial" panose="020B0604020202020204" pitchFamily="34" charset="0"/>
              <a:buChar char="•"/>
            </a:pPr>
            <a:r>
              <a:rPr lang="en-US" sz="4000" dirty="0">
                <a:latin typeface="Open Sans" panose="020B0606030504020204" pitchFamily="34" charset="0"/>
              </a:rPr>
              <a:t>When you take your pet for a walk and go more than 20 steps, they should smile and giggle before falling back asleep. </a:t>
            </a:r>
          </a:p>
          <a:p>
            <a:pPr lvl="2">
              <a:lnSpc>
                <a:spcPct val="100000"/>
              </a:lnSpc>
              <a:spcAft>
                <a:spcPts val="0"/>
              </a:spcAft>
            </a:pPr>
            <a:endParaRPr lang="en-US" sz="4000" dirty="0">
              <a:latin typeface="Open Sans" panose="020B0606030504020204" pitchFamily="34" charset="0"/>
            </a:endParaRPr>
          </a:p>
          <a:p>
            <a:pPr lvl="2">
              <a:lnSpc>
                <a:spcPct val="100000"/>
              </a:lnSpc>
              <a:spcAft>
                <a:spcPts val="0"/>
              </a:spcAft>
            </a:pPr>
            <a:r>
              <a:rPr lang="en-US" sz="4400" dirty="0">
                <a:latin typeface="Comic Sans MS" panose="030F0902030302020204" pitchFamily="66" charset="0"/>
              </a:rPr>
              <a:t>On Start</a:t>
            </a:r>
          </a:p>
          <a:p>
            <a:pPr lvl="2">
              <a:lnSpc>
                <a:spcPct val="100000"/>
              </a:lnSpc>
              <a:spcAft>
                <a:spcPts val="0"/>
              </a:spcAft>
            </a:pPr>
            <a:r>
              <a:rPr lang="en-US" sz="4400" dirty="0">
                <a:latin typeface="Comic Sans MS" panose="030F0902030302020204" pitchFamily="66" charset="0"/>
              </a:rPr>
              <a:t>Create variable “steps” and set to zero</a:t>
            </a:r>
          </a:p>
          <a:p>
            <a:pPr lvl="2">
              <a:lnSpc>
                <a:spcPct val="100000"/>
              </a:lnSpc>
              <a:spcAft>
                <a:spcPts val="0"/>
              </a:spcAft>
            </a:pPr>
            <a:endParaRPr lang="en-US" sz="4400" dirty="0">
              <a:latin typeface="Comic Sans MS" panose="030F0902030302020204" pitchFamily="66" charset="0"/>
            </a:endParaRPr>
          </a:p>
          <a:p>
            <a:pPr lvl="2">
              <a:lnSpc>
                <a:spcPct val="100000"/>
              </a:lnSpc>
              <a:spcAft>
                <a:spcPts val="0"/>
              </a:spcAft>
            </a:pPr>
            <a:r>
              <a:rPr lang="en-US" sz="4400" dirty="0">
                <a:latin typeface="Comic Sans MS" panose="030F0902030302020204" pitchFamily="66" charset="0"/>
              </a:rPr>
              <a:t>Forever </a:t>
            </a:r>
          </a:p>
          <a:p>
            <a:pPr lvl="2">
              <a:lnSpc>
                <a:spcPct val="100000"/>
              </a:lnSpc>
              <a:spcAft>
                <a:spcPts val="0"/>
              </a:spcAft>
            </a:pPr>
            <a:r>
              <a:rPr lang="en-US" sz="4400" dirty="0">
                <a:latin typeface="Comic Sans MS" panose="030F0902030302020204" pitchFamily="66" charset="0"/>
              </a:rPr>
              <a:t>Input: Accelerometer reading</a:t>
            </a:r>
          </a:p>
          <a:p>
            <a:pPr lvl="2">
              <a:lnSpc>
                <a:spcPct val="100000"/>
              </a:lnSpc>
              <a:spcAft>
                <a:spcPts val="0"/>
              </a:spcAft>
            </a:pPr>
            <a:r>
              <a:rPr lang="en-US" sz="4400" dirty="0">
                <a:latin typeface="Comic Sans MS" panose="030F0902030302020204" pitchFamily="66" charset="0"/>
              </a:rPr>
              <a:t>Output:</a:t>
            </a:r>
          </a:p>
          <a:p>
            <a:pPr lvl="2">
              <a:lnSpc>
                <a:spcPct val="100000"/>
              </a:lnSpc>
              <a:spcAft>
                <a:spcPts val="0"/>
              </a:spcAft>
            </a:pPr>
            <a:r>
              <a:rPr lang="en-US" sz="4400" dirty="0">
                <a:latin typeface="Comic Sans MS" panose="030F0902030302020204" pitchFamily="66" charset="0"/>
              </a:rPr>
              <a:t>	If accelerometer reading is greater than &lt;a number&gt;:</a:t>
            </a:r>
          </a:p>
          <a:p>
            <a:pPr lvl="2">
              <a:lnSpc>
                <a:spcPct val="100000"/>
              </a:lnSpc>
              <a:spcAft>
                <a:spcPts val="0"/>
              </a:spcAft>
            </a:pPr>
            <a:r>
              <a:rPr lang="en-US" sz="4400" dirty="0">
                <a:latin typeface="Comic Sans MS" panose="030F0902030302020204" pitchFamily="66" charset="0"/>
              </a:rPr>
              <a:t>		then add one step to steps variable.</a:t>
            </a:r>
          </a:p>
          <a:p>
            <a:pPr lvl="2">
              <a:lnSpc>
                <a:spcPct val="100000"/>
              </a:lnSpc>
              <a:spcAft>
                <a:spcPts val="0"/>
              </a:spcAft>
            </a:pPr>
            <a:r>
              <a:rPr lang="en-US" sz="4400" dirty="0">
                <a:latin typeface="Comic Sans MS" panose="030F0902030302020204" pitchFamily="66" charset="0"/>
              </a:rPr>
              <a:t>	If steps variable is greater than 20:</a:t>
            </a:r>
          </a:p>
          <a:p>
            <a:pPr lvl="2">
              <a:lnSpc>
                <a:spcPct val="100000"/>
              </a:lnSpc>
              <a:spcAft>
                <a:spcPts val="0"/>
              </a:spcAft>
            </a:pPr>
            <a:r>
              <a:rPr lang="en-US" sz="4400" dirty="0">
                <a:latin typeface="Comic Sans MS" panose="030F0902030302020204" pitchFamily="66" charset="0"/>
              </a:rPr>
              <a:t>		Show &lt;smile face&gt;</a:t>
            </a:r>
          </a:p>
          <a:p>
            <a:pPr lvl="2">
              <a:lnSpc>
                <a:spcPct val="100000"/>
              </a:lnSpc>
              <a:spcAft>
                <a:spcPts val="0"/>
              </a:spcAft>
            </a:pPr>
            <a:r>
              <a:rPr lang="en-US" sz="4400" dirty="0">
                <a:latin typeface="Comic Sans MS" panose="030F0902030302020204" pitchFamily="66" charset="0"/>
              </a:rPr>
              <a:t>		Play &lt;giggle sound&gt;</a:t>
            </a:r>
          </a:p>
          <a:p>
            <a:pPr lvl="2">
              <a:lnSpc>
                <a:spcPct val="100000"/>
              </a:lnSpc>
              <a:spcAft>
                <a:spcPts val="0"/>
              </a:spcAft>
            </a:pPr>
            <a:r>
              <a:rPr lang="en-US" sz="4400" dirty="0">
                <a:latin typeface="Comic Sans MS" panose="030F0902030302020204" pitchFamily="66" charset="0"/>
              </a:rPr>
              <a:t>		Pause 5 seconds</a:t>
            </a:r>
          </a:p>
          <a:p>
            <a:pPr lvl="2">
              <a:lnSpc>
                <a:spcPct val="100000"/>
              </a:lnSpc>
              <a:spcAft>
                <a:spcPts val="0"/>
              </a:spcAft>
            </a:pPr>
            <a:r>
              <a:rPr lang="en-US" sz="4400" dirty="0">
                <a:latin typeface="Comic Sans MS" panose="030F0902030302020204" pitchFamily="66" charset="0"/>
              </a:rPr>
              <a:t>		Show &lt;sleeping face&gt;</a:t>
            </a:r>
          </a:p>
          <a:p>
            <a:pPr lvl="2">
              <a:lnSpc>
                <a:spcPct val="100000"/>
              </a:lnSpc>
              <a:spcAft>
                <a:spcPts val="0"/>
              </a:spcAft>
            </a:pPr>
            <a:endParaRPr sz="3600" dirty="0">
              <a:latin typeface="Open Sans" panose="020B0606030504020204" pitchFamily="34" charset="0"/>
            </a:endParaRPr>
          </a:p>
        </p:txBody>
      </p:sp>
    </p:spTree>
    <p:extLst>
      <p:ext uri="{BB962C8B-B14F-4D97-AF65-F5344CB8AC3E}">
        <p14:creationId xmlns:p14="http://schemas.microsoft.com/office/powerpoint/2010/main" val="426936504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1990165" y="3388975"/>
            <a:ext cx="21110624" cy="10984250"/>
          </a:xfrm>
        </p:spPr>
        <p:txBody>
          <a:bodyPr>
            <a:normAutofit/>
          </a:bodyPr>
          <a:lstStyle/>
          <a:p>
            <a:pPr marL="1485671" lvl="1" indent="-571500">
              <a:lnSpc>
                <a:spcPct val="100000"/>
              </a:lnSpc>
              <a:spcAft>
                <a:spcPts val="0"/>
              </a:spcAft>
              <a:buFont typeface="Arial" panose="020B0604020202020204" pitchFamily="34" charset="0"/>
              <a:buChar char="•"/>
            </a:pPr>
            <a:r>
              <a:rPr lang="en-US" sz="4400" dirty="0">
                <a:latin typeface="Open Sans" panose="020B0606030504020204" pitchFamily="34" charset="0"/>
              </a:rPr>
              <a:t>When your pet is in the dark, they get scared, and when they are in very, very bright light, they are surprised! What kinds of reactions might your pet make?</a:t>
            </a:r>
          </a:p>
          <a:p>
            <a:pPr lvl="2">
              <a:lnSpc>
                <a:spcPct val="100000"/>
              </a:lnSpc>
              <a:spcAft>
                <a:spcPts val="0"/>
              </a:spcAft>
            </a:pPr>
            <a:endParaRPr lang="en-US" sz="4800" dirty="0">
              <a:latin typeface="Comic Sans MS" panose="030F0902030302020204" pitchFamily="66" charset="0"/>
            </a:endParaRPr>
          </a:p>
          <a:p>
            <a:pPr lvl="2">
              <a:lnSpc>
                <a:spcPct val="100000"/>
              </a:lnSpc>
              <a:spcAft>
                <a:spcPts val="0"/>
              </a:spcAft>
            </a:pPr>
            <a:r>
              <a:rPr lang="en-US" sz="4800" dirty="0">
                <a:latin typeface="Comic Sans MS" panose="030F0902030302020204" pitchFamily="66" charset="0"/>
              </a:rPr>
              <a:t>Forever </a:t>
            </a:r>
          </a:p>
          <a:p>
            <a:pPr lvl="2">
              <a:lnSpc>
                <a:spcPct val="100000"/>
              </a:lnSpc>
              <a:spcAft>
                <a:spcPts val="0"/>
              </a:spcAft>
            </a:pPr>
            <a:r>
              <a:rPr lang="en-US" sz="4800" dirty="0">
                <a:latin typeface="Comic Sans MS" panose="030F0902030302020204" pitchFamily="66" charset="0"/>
              </a:rPr>
              <a:t>Input: _____________________</a:t>
            </a:r>
          </a:p>
          <a:p>
            <a:pPr lvl="2">
              <a:lnSpc>
                <a:spcPct val="100000"/>
              </a:lnSpc>
              <a:spcAft>
                <a:spcPts val="0"/>
              </a:spcAft>
            </a:pPr>
            <a:r>
              <a:rPr lang="en-US" sz="4800" dirty="0">
                <a:latin typeface="Comic Sans MS" panose="030F0902030302020204" pitchFamily="66" charset="0"/>
              </a:rPr>
              <a:t>Output:</a:t>
            </a:r>
          </a:p>
          <a:p>
            <a:pPr lvl="2">
              <a:lnSpc>
                <a:spcPct val="100000"/>
              </a:lnSpc>
              <a:spcAft>
                <a:spcPts val="0"/>
              </a:spcAft>
            </a:pPr>
            <a:r>
              <a:rPr lang="en-US" sz="4800" dirty="0">
                <a:latin typeface="Comic Sans MS" panose="030F0902030302020204" pitchFamily="66" charset="0"/>
              </a:rPr>
              <a:t>	If ______________:</a:t>
            </a:r>
          </a:p>
          <a:p>
            <a:pPr lvl="2">
              <a:lnSpc>
                <a:spcPct val="100000"/>
              </a:lnSpc>
              <a:spcAft>
                <a:spcPts val="0"/>
              </a:spcAft>
            </a:pPr>
            <a:r>
              <a:rPr lang="en-US" sz="4800" dirty="0">
                <a:latin typeface="Comic Sans MS" panose="030F0902030302020204" pitchFamily="66" charset="0"/>
              </a:rPr>
              <a:t>		then ____________________</a:t>
            </a:r>
          </a:p>
          <a:p>
            <a:pPr lvl="2">
              <a:lnSpc>
                <a:spcPct val="100000"/>
              </a:lnSpc>
              <a:spcAft>
                <a:spcPts val="0"/>
              </a:spcAft>
            </a:pPr>
            <a:endParaRPr lang="en-US" sz="4800" dirty="0">
              <a:latin typeface="Comic Sans MS" panose="030F0902030302020204" pitchFamily="66" charset="0"/>
            </a:endParaRPr>
          </a:p>
          <a:p>
            <a:pPr lvl="2">
              <a:lnSpc>
                <a:spcPct val="100000"/>
              </a:lnSpc>
              <a:spcAft>
                <a:spcPts val="0"/>
              </a:spcAft>
            </a:pPr>
            <a:r>
              <a:rPr lang="en-US" sz="4800" dirty="0">
                <a:latin typeface="Comic Sans MS" panose="030F0902030302020204" pitchFamily="66" charset="0"/>
              </a:rPr>
              <a:t>	Else if ___________________:</a:t>
            </a:r>
          </a:p>
          <a:p>
            <a:pPr lvl="2">
              <a:lnSpc>
                <a:spcPct val="100000"/>
              </a:lnSpc>
              <a:spcAft>
                <a:spcPts val="0"/>
              </a:spcAft>
            </a:pPr>
            <a:r>
              <a:rPr lang="en-US" sz="4400" dirty="0">
                <a:latin typeface="Open Sans" panose="020B0606030504020204" pitchFamily="34" charset="0"/>
              </a:rPr>
              <a:t>		</a:t>
            </a:r>
            <a:r>
              <a:rPr lang="en-US" sz="4800" dirty="0">
                <a:latin typeface="Comic Sans MS" panose="030F0902030302020204" pitchFamily="66" charset="0"/>
              </a:rPr>
              <a:t>then ____________________</a:t>
            </a:r>
          </a:p>
          <a:p>
            <a:pPr lvl="2">
              <a:lnSpc>
                <a:spcPct val="100000"/>
              </a:lnSpc>
              <a:spcAft>
                <a:spcPts val="0"/>
              </a:spcAft>
            </a:pPr>
            <a:endParaRPr sz="3600" dirty="0">
              <a:latin typeface="Open Sans" panose="020B0606030504020204" pitchFamily="34" charset="0"/>
            </a:endParaRPr>
          </a:p>
        </p:txBody>
      </p:sp>
    </p:spTree>
    <p:extLst>
      <p:ext uri="{BB962C8B-B14F-4D97-AF65-F5344CB8AC3E}">
        <p14:creationId xmlns:p14="http://schemas.microsoft.com/office/powerpoint/2010/main" val="39838394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212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84379" y="360948"/>
            <a:ext cx="9458885" cy="3152274"/>
          </a:xfrm>
        </p:spPr>
        <p:txBody>
          <a:bodyPr>
            <a:normAutofit/>
          </a:bodyPr>
          <a:lstStyle/>
          <a:p>
            <a:pPr algn="ctr"/>
            <a:r>
              <a:rPr lang="en-US" dirty="0"/>
              <a:t>Step 3: Code It!</a:t>
            </a:r>
            <a:endParaRPr dirty="0"/>
          </a:p>
        </p:txBody>
      </p:sp>
      <p:sp>
        <p:nvSpPr>
          <p:cNvPr id="5" name="Rectangle 4">
            <a:extLst>
              <a:ext uri="{FF2B5EF4-FFF2-40B4-BE49-F238E27FC236}">
                <a16:creationId xmlns:a16="http://schemas.microsoft.com/office/drawing/2014/main" id="{9AA7B165-D2B6-0140-94C4-0A60A400FA50}"/>
              </a:ext>
            </a:extLst>
          </p:cNvPr>
          <p:cNvSpPr/>
          <p:nvPr/>
        </p:nvSpPr>
        <p:spPr>
          <a:xfrm>
            <a:off x="2452282" y="3513222"/>
            <a:ext cx="18506729" cy="5078313"/>
          </a:xfrm>
          <a:prstGeom prst="rect">
            <a:avLst/>
          </a:prstGeom>
        </p:spPr>
        <p:txBody>
          <a:bodyPr wrap="square">
            <a:spAutoFit/>
          </a:bodyPr>
          <a:lstStyle/>
          <a:p>
            <a:pPr marL="1599971" lvl="1" indent="-685800">
              <a:buFont typeface="Arial" panose="020B0604020202020204" pitchFamily="34" charset="0"/>
              <a:buChar char="•"/>
            </a:pPr>
            <a:r>
              <a:rPr lang="en-US" sz="5400" dirty="0">
                <a:latin typeface="Open Sans" panose="020B0606030504020204" pitchFamily="34" charset="0"/>
              </a:rPr>
              <a:t>Before you start coding, plan out what you will do on paper, using the graph paper in your Lab Notes. </a:t>
            </a:r>
          </a:p>
          <a:p>
            <a:pPr marL="914171" lvl="1"/>
            <a:endParaRPr lang="en-US" sz="5400" dirty="0">
              <a:latin typeface="Open Sans" panose="020B0606030504020204" pitchFamily="34" charset="0"/>
            </a:endParaRPr>
          </a:p>
          <a:p>
            <a:pPr marL="1599971" lvl="1" indent="-685800">
              <a:buFont typeface="Arial" panose="020B0604020202020204" pitchFamily="34" charset="0"/>
              <a:buChar char="•"/>
            </a:pPr>
            <a:r>
              <a:rPr lang="en-US" sz="5400" dirty="0">
                <a:latin typeface="Open Sans" panose="020B0606030504020204" pitchFamily="34" charset="0"/>
              </a:rPr>
              <a:t>Use everything you’ve learned so far. Feel free to refer to old programs in your Lab Notes – that’s what real programmers do!</a:t>
            </a:r>
          </a:p>
        </p:txBody>
      </p:sp>
    </p:spTree>
    <p:extLst>
      <p:ext uri="{BB962C8B-B14F-4D97-AF65-F5344CB8AC3E}">
        <p14:creationId xmlns:p14="http://schemas.microsoft.com/office/powerpoint/2010/main" val="79420472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59510259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7483993"/>
          </a:xfrm>
        </p:spPr>
        <p:txBody>
          <a:bodyPr>
            <a:normAutofit/>
          </a:bodyPr>
          <a:lstStyle/>
          <a:p>
            <a:pPr marL="742950" indent="-742950">
              <a:buFont typeface="+mj-lt"/>
              <a:buAutoNum type="arabicPeriod"/>
            </a:pPr>
            <a:r>
              <a:rPr lang="en-US" sz="4000" b="0" dirty="0"/>
              <a:t>Make a casing for your pet! Use cardboard, paper, craft supplies – give your get some personality!</a:t>
            </a:r>
          </a:p>
          <a:p>
            <a:pPr marL="742950" indent="-742950">
              <a:buFont typeface="+mj-lt"/>
              <a:buAutoNum type="arabicPeriod"/>
            </a:pPr>
            <a:r>
              <a:rPr lang="en-US" sz="4000" b="0" dirty="0"/>
              <a:t>Teach your pet to play games, like Magic 8-Ball. Use your imagination!</a:t>
            </a:r>
          </a:p>
        </p:txBody>
      </p:sp>
    </p:spTree>
    <p:extLst>
      <p:ext uri="{BB962C8B-B14F-4D97-AF65-F5344CB8AC3E}">
        <p14:creationId xmlns:p14="http://schemas.microsoft.com/office/powerpoint/2010/main" val="347014046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6687214"/>
            <a:ext cx="16143573" cy="3461446"/>
          </a:xfrm>
        </p:spPr>
        <p:txBody>
          <a:bodyPr/>
          <a:lstStyle/>
          <a:p>
            <a:r>
              <a:rPr lang="en-US" dirty="0"/>
              <a:t>Compass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9182731" cy="885450"/>
          </a:xfrm>
        </p:spPr>
        <p:txBody>
          <a:bodyPr/>
          <a:lstStyle/>
          <a:p>
            <a:r>
              <a:rPr lang="en-US" dirty="0" err="1">
                <a:solidFill>
                  <a:schemeClr val="tx1"/>
                </a:solidFill>
              </a:rPr>
              <a:t>a.k.a</a:t>
            </a:r>
            <a:r>
              <a:rPr lang="en-US" dirty="0">
                <a:solidFill>
                  <a:schemeClr val="tx1"/>
                </a:solidFill>
              </a:rPr>
              <a:t> Magnetometer!</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123462207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micro:bit compass">
            <a:hlinkClick r:id="" action="ppaction://media"/>
            <a:extLst>
              <a:ext uri="{FF2B5EF4-FFF2-40B4-BE49-F238E27FC236}">
                <a16:creationId xmlns:a16="http://schemas.microsoft.com/office/drawing/2014/main" id="{F3DFAE17-6085-324F-87A2-7CE632907A7B}"/>
              </a:ext>
            </a:extLst>
          </p:cNvPr>
          <p:cNvPicPr>
            <a:picLocks noRot="1" noChangeAspect="1"/>
          </p:cNvPicPr>
          <p:nvPr>
            <a:videoFile r:link="rId1"/>
          </p:nvPr>
        </p:nvPicPr>
        <p:blipFill>
          <a:blip r:embed="rId4"/>
          <a:stretch>
            <a:fillRect/>
          </a:stretch>
        </p:blipFill>
        <p:spPr>
          <a:xfrm>
            <a:off x="3361579" y="788521"/>
            <a:ext cx="19794257" cy="11183755"/>
          </a:xfrm>
          <a:prstGeom prst="rect">
            <a:avLst/>
          </a:prstGeom>
        </p:spPr>
      </p:pic>
    </p:spTree>
    <p:extLst>
      <p:ext uri="{BB962C8B-B14F-4D97-AF65-F5344CB8AC3E}">
        <p14:creationId xmlns:p14="http://schemas.microsoft.com/office/powerpoint/2010/main" val="2722417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39551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E3B00AA-3541-0E4D-B924-76D71D7F14A6}"/>
              </a:ext>
            </a:extLst>
          </p:cNvPr>
          <p:cNvPicPr>
            <a:picLocks noChangeAspect="1"/>
          </p:cNvPicPr>
          <p:nvPr/>
        </p:nvPicPr>
        <p:blipFill>
          <a:blip r:embed="rId3"/>
          <a:stretch>
            <a:fillRect/>
          </a:stretch>
        </p:blipFill>
        <p:spPr>
          <a:xfrm>
            <a:off x="2451820" y="623227"/>
            <a:ext cx="20996163" cy="11768364"/>
          </a:xfrm>
          <a:prstGeom prst="rect">
            <a:avLst/>
          </a:prstGeom>
        </p:spPr>
      </p:pic>
    </p:spTree>
    <p:extLst>
      <p:ext uri="{BB962C8B-B14F-4D97-AF65-F5344CB8AC3E}">
        <p14:creationId xmlns:p14="http://schemas.microsoft.com/office/powerpoint/2010/main" val="217528539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899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498849"/>
            <a:ext cx="9776501" cy="3203122"/>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Turn your </a:t>
            </a:r>
            <a:r>
              <a:rPr lang="en-US" b="0" dirty="0" err="1"/>
              <a:t>micro:bit</a:t>
            </a:r>
            <a:r>
              <a:rPr lang="en-US" b="0" dirty="0"/>
              <a:t> into a simple compass which shows its bearing from magnetic North in degrees.</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55611" y="6744157"/>
            <a:ext cx="9458885" cy="5922972"/>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planet with magnetic poles to stand on – for example, Earth!</a:t>
            </a:r>
            <a:endParaRPr lang="en-US" sz="2800" b="0" dirty="0"/>
          </a:p>
        </p:txBody>
      </p:sp>
      <p:pic>
        <p:nvPicPr>
          <p:cNvPr id="2" name="Picture 1">
            <a:extLst>
              <a:ext uri="{FF2B5EF4-FFF2-40B4-BE49-F238E27FC236}">
                <a16:creationId xmlns:a16="http://schemas.microsoft.com/office/drawing/2014/main" id="{98721CCA-2337-204D-8A40-A09EF0B88A78}"/>
              </a:ext>
            </a:extLst>
          </p:cNvPr>
          <p:cNvPicPr>
            <a:picLocks noChangeAspect="1"/>
          </p:cNvPicPr>
          <p:nvPr/>
        </p:nvPicPr>
        <p:blipFill>
          <a:blip r:embed="rId3"/>
          <a:stretch>
            <a:fillRect/>
          </a:stretch>
        </p:blipFill>
        <p:spPr>
          <a:xfrm>
            <a:off x="12963156" y="3445366"/>
            <a:ext cx="11142248" cy="6825267"/>
          </a:xfrm>
          <a:prstGeom prst="rect">
            <a:avLst/>
          </a:prstGeom>
        </p:spPr>
      </p:pic>
      <p:sp>
        <p:nvSpPr>
          <p:cNvPr id="10" name="Title 2">
            <a:extLst>
              <a:ext uri="{FF2B5EF4-FFF2-40B4-BE49-F238E27FC236}">
                <a16:creationId xmlns:a16="http://schemas.microsoft.com/office/drawing/2014/main" id="{885A90DB-8C34-E243-AA7C-1A467E5671D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The Navigator</a:t>
            </a:r>
            <a:endParaRPr dirty="0"/>
          </a:p>
        </p:txBody>
      </p:sp>
    </p:spTree>
    <p:extLst>
      <p:ext uri="{BB962C8B-B14F-4D97-AF65-F5344CB8AC3E}">
        <p14:creationId xmlns:p14="http://schemas.microsoft.com/office/powerpoint/2010/main" val="34137278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A25-B1BD-BB49-AD2D-71C4AD533986}"/>
              </a:ext>
            </a:extLst>
          </p:cNvPr>
          <p:cNvSpPr>
            <a:spLocks noGrp="1"/>
          </p:cNvSpPr>
          <p:nvPr>
            <p:ph type="ctrTitle"/>
          </p:nvPr>
        </p:nvSpPr>
        <p:spPr/>
        <p:txBody>
          <a:bodyPr/>
          <a:lstStyle/>
          <a:p>
            <a:r>
              <a:rPr lang="en-US" dirty="0"/>
              <a:t>RECAP!</a:t>
            </a:r>
          </a:p>
        </p:txBody>
      </p:sp>
      <p:sp>
        <p:nvSpPr>
          <p:cNvPr id="6" name="Text Placeholder 4">
            <a:extLst>
              <a:ext uri="{FF2B5EF4-FFF2-40B4-BE49-F238E27FC236}">
                <a16:creationId xmlns:a16="http://schemas.microsoft.com/office/drawing/2014/main" id="{B39A90F0-EE40-0248-838A-5BEADF6586F5}"/>
              </a:ext>
            </a:extLst>
          </p:cNvPr>
          <p:cNvSpPr txBox="1">
            <a:spLocks/>
          </p:cNvSpPr>
          <p:nvPr/>
        </p:nvSpPr>
        <p:spPr>
          <a:xfrm>
            <a:off x="6302770" y="10016949"/>
            <a:ext cx="14075287" cy="3572724"/>
          </a:xfrm>
          <a:prstGeom prst="rect">
            <a:avLst/>
          </a:prstGeom>
          <a:noFill/>
        </p:spPr>
        <p:txBody>
          <a:bodyPr vert="horz" wrap="square" lIns="182832" tIns="91416" rIns="182832" bIns="91416" rtlCol="0" anchor="ctr" anchorCtr="0">
            <a:spAutoFit/>
          </a:bodyPr>
          <a:lstStyle>
            <a:lvl1pPr marL="0" indent="0" algn="l" defTabSz="1828343" rtl="0" eaLnBrk="1" latinLnBrk="0" hangingPunct="1">
              <a:lnSpc>
                <a:spcPct val="140000"/>
              </a:lnSpc>
              <a:spcBef>
                <a:spcPts val="0"/>
              </a:spcBef>
              <a:spcAft>
                <a:spcPts val="3599"/>
              </a:spcAft>
              <a:buFontTx/>
              <a:buNone/>
              <a:defRPr lang="en-US" sz="3600" b="1" i="0" kern="1200" dirty="0" smtClean="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00000"/>
              </a:lnSpc>
              <a:spcAft>
                <a:spcPts val="100"/>
              </a:spcAft>
            </a:pPr>
            <a:r>
              <a:rPr lang="en-US" dirty="0">
                <a:solidFill>
                  <a:schemeClr val="tx1"/>
                </a:solidFill>
              </a:rPr>
              <a:t>Temperature Sensor</a:t>
            </a:r>
          </a:p>
          <a:p>
            <a:pPr>
              <a:lnSpc>
                <a:spcPct val="100000"/>
              </a:lnSpc>
              <a:spcAft>
                <a:spcPts val="100"/>
              </a:spcAft>
            </a:pPr>
            <a:r>
              <a:rPr lang="en-US" dirty="0">
                <a:solidFill>
                  <a:schemeClr val="tx1"/>
                </a:solidFill>
              </a:rPr>
              <a:t>Functions</a:t>
            </a:r>
          </a:p>
          <a:p>
            <a:pPr>
              <a:lnSpc>
                <a:spcPct val="100000"/>
              </a:lnSpc>
              <a:spcAft>
                <a:spcPts val="100"/>
              </a:spcAft>
            </a:pPr>
            <a:r>
              <a:rPr lang="en-US" dirty="0">
                <a:solidFill>
                  <a:schemeClr val="tx1"/>
                </a:solidFill>
              </a:rPr>
              <a:t>If, Then, Else</a:t>
            </a:r>
          </a:p>
          <a:p>
            <a:pPr>
              <a:lnSpc>
                <a:spcPct val="100000"/>
              </a:lnSpc>
              <a:spcAft>
                <a:spcPts val="100"/>
              </a:spcAft>
            </a:pPr>
            <a:r>
              <a:rPr lang="en-US" dirty="0">
                <a:solidFill>
                  <a:schemeClr val="tx1"/>
                </a:solidFill>
              </a:rPr>
              <a:t>Variable</a:t>
            </a:r>
          </a:p>
          <a:p>
            <a:pPr>
              <a:lnSpc>
                <a:spcPct val="100000"/>
              </a:lnSpc>
              <a:spcAft>
                <a:spcPts val="100"/>
              </a:spcAft>
            </a:pPr>
            <a:r>
              <a:rPr lang="en-US" dirty="0">
                <a:solidFill>
                  <a:schemeClr val="tx1"/>
                </a:solidFill>
              </a:rPr>
              <a:t>Loop</a:t>
            </a:r>
          </a:p>
          <a:p>
            <a:pPr>
              <a:lnSpc>
                <a:spcPct val="100000"/>
              </a:lnSpc>
              <a:spcAft>
                <a:spcPts val="100"/>
              </a:spcAft>
            </a:pPr>
            <a:endParaRPr lang="en-US" dirty="0">
              <a:solidFill>
                <a:schemeClr val="tx1"/>
              </a:solidFill>
            </a:endParaRPr>
          </a:p>
        </p:txBody>
      </p:sp>
      <p:pic>
        <p:nvPicPr>
          <p:cNvPr id="7" name="Picture 6">
            <a:extLst>
              <a:ext uri="{FF2B5EF4-FFF2-40B4-BE49-F238E27FC236}">
                <a16:creationId xmlns:a16="http://schemas.microsoft.com/office/drawing/2014/main" id="{B9199228-603C-C14D-B717-A1A23EB9A715}"/>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8304698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954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13043647" cy="9832460"/>
          </a:xfrm>
        </p:spPr>
        <p:txBody>
          <a:bodyPr>
            <a:normAutofit fontScale="92500"/>
          </a:bodyPr>
          <a:lstStyle/>
          <a:p>
            <a:pPr marL="685629" indent="-685629">
              <a:lnSpc>
                <a:spcPct val="100000"/>
              </a:lnSpc>
              <a:spcAft>
                <a:spcPts val="0"/>
              </a:spcAft>
            </a:pPr>
            <a:endParaRPr lang="en-US" sz="3600" b="1" dirty="0">
              <a:solidFill>
                <a:schemeClr val="bg2">
                  <a:lumMod val="25000"/>
                </a:schemeClr>
              </a:solidFill>
              <a:latin typeface="Open Sans" panose="020B0606030504020204" pitchFamily="34" charset="0"/>
            </a:endParaRPr>
          </a:p>
          <a:p>
            <a:pPr marL="342900" indent="-342900">
              <a:buFont typeface="Arial" panose="020B0604020202020204" pitchFamily="34" charset="0"/>
              <a:buChar char="•"/>
            </a:pPr>
            <a:r>
              <a:rPr lang="en-US" sz="3600" dirty="0">
                <a:latin typeface="Open Sans" panose="020B0606030504020204" pitchFamily="34" charset="0"/>
              </a:rPr>
              <a:t>Your micro:bit has a built-in </a:t>
            </a:r>
            <a:r>
              <a:rPr lang="en-US" sz="3600" dirty="0">
                <a:latin typeface="Open Sans" panose="020B0606030504020204" pitchFamily="34" charset="0"/>
                <a:hlinkClick r:id="rId3"/>
              </a:rPr>
              <a:t>compass sensor</a:t>
            </a:r>
            <a:r>
              <a:rPr lang="en-US" sz="3600" dirty="0">
                <a:latin typeface="Open Sans" panose="020B0606030504020204" pitchFamily="34" charset="0"/>
              </a:rPr>
              <a:t> called a magnetometer. You can use it to measure the Earth’s magnetic field and use it as a compass.</a:t>
            </a:r>
          </a:p>
          <a:p>
            <a:pPr marL="342900" indent="-342900">
              <a:buFont typeface="Arial" panose="020B0604020202020204" pitchFamily="34" charset="0"/>
              <a:buChar char="•"/>
            </a:pPr>
            <a:r>
              <a:rPr lang="en-US" sz="3600" dirty="0">
                <a:latin typeface="Open Sans" panose="020B0606030504020204" pitchFamily="34" charset="0"/>
              </a:rPr>
              <a:t>When you first use the micro:bit compass you have to calibrate it – a little game appears on the screen where you have to tilt the micro:bit to light up every LED, then you’re ready to go.</a:t>
            </a:r>
          </a:p>
          <a:p>
            <a:pPr marL="342900" indent="-342900">
              <a:buFont typeface="Arial" panose="020B0604020202020204" pitchFamily="34" charset="0"/>
              <a:buChar char="•"/>
            </a:pPr>
            <a:r>
              <a:rPr lang="en-US" sz="3600" dirty="0">
                <a:latin typeface="Open Sans" panose="020B0606030504020204" pitchFamily="34" charset="0"/>
              </a:rPr>
              <a:t>When you press the </a:t>
            </a:r>
            <a:r>
              <a:rPr lang="en-US" sz="3600" dirty="0">
                <a:latin typeface="Open Sans" panose="020B0606030504020204" pitchFamily="34" charset="0"/>
                <a:hlinkClick r:id="rId4"/>
              </a:rPr>
              <a:t>button A input</a:t>
            </a:r>
            <a:r>
              <a:rPr lang="en-US" sz="3600" dirty="0">
                <a:latin typeface="Open Sans" panose="020B0606030504020204" pitchFamily="34" charset="0"/>
              </a:rPr>
              <a:t>, the micro:bit takes a reading from the compass sensor and shows the device’s numerical compass bearing on the </a:t>
            </a:r>
            <a:r>
              <a:rPr lang="en-US" sz="3600" dirty="0">
                <a:latin typeface="Open Sans" panose="020B0606030504020204" pitchFamily="34" charset="0"/>
                <a:hlinkClick r:id="rId5"/>
              </a:rPr>
              <a:t>LED display output</a:t>
            </a:r>
            <a:r>
              <a:rPr lang="en-US" sz="3600" dirty="0">
                <a:latin typeface="Open Sans" panose="020B0606030504020204" pitchFamily="34" charset="0"/>
              </a:rPr>
              <a:t>. Point the micro:bit North and you should see a reading of 0 degrees.</a:t>
            </a:r>
          </a:p>
        </p:txBody>
      </p:sp>
      <p:pic>
        <p:nvPicPr>
          <p:cNvPr id="2" name="Picture 1">
            <a:extLst>
              <a:ext uri="{FF2B5EF4-FFF2-40B4-BE49-F238E27FC236}">
                <a16:creationId xmlns:a16="http://schemas.microsoft.com/office/drawing/2014/main" id="{038E74A9-F12A-3742-A47B-732CE3DEEB47}"/>
              </a:ext>
            </a:extLst>
          </p:cNvPr>
          <p:cNvPicPr>
            <a:picLocks noChangeAspect="1"/>
          </p:cNvPicPr>
          <p:nvPr/>
        </p:nvPicPr>
        <p:blipFill>
          <a:blip r:embed="rId6"/>
          <a:stretch>
            <a:fillRect/>
          </a:stretch>
        </p:blipFill>
        <p:spPr>
          <a:xfrm>
            <a:off x="15758750" y="3242576"/>
            <a:ext cx="8293100" cy="7708900"/>
          </a:xfrm>
          <a:prstGeom prst="rect">
            <a:avLst/>
          </a:prstGeom>
        </p:spPr>
      </p:pic>
    </p:spTree>
    <p:extLst>
      <p:ext uri="{BB962C8B-B14F-4D97-AF65-F5344CB8AC3E}">
        <p14:creationId xmlns:p14="http://schemas.microsoft.com/office/powerpoint/2010/main" val="249035682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38E74A9-F12A-3742-A47B-732CE3DEEB47}"/>
              </a:ext>
            </a:extLst>
          </p:cNvPr>
          <p:cNvPicPr>
            <a:picLocks noChangeAspect="1"/>
          </p:cNvPicPr>
          <p:nvPr/>
        </p:nvPicPr>
        <p:blipFill>
          <a:blip r:embed="rId3"/>
          <a:stretch>
            <a:fillRect/>
          </a:stretch>
        </p:blipFill>
        <p:spPr>
          <a:xfrm>
            <a:off x="4934959" y="498935"/>
            <a:ext cx="13663414" cy="12700907"/>
          </a:xfrm>
          <a:prstGeom prst="rect">
            <a:avLst/>
          </a:prstGeom>
        </p:spPr>
      </p:pic>
    </p:spTree>
    <p:extLst>
      <p:ext uri="{BB962C8B-B14F-4D97-AF65-F5344CB8AC3E}">
        <p14:creationId xmlns:p14="http://schemas.microsoft.com/office/powerpoint/2010/main" val="345392950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498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B798E976-DC89-D149-A7C1-F6BD86C90445}"/>
              </a:ext>
            </a:extLst>
          </p:cNvPr>
          <p:cNvPicPr>
            <a:picLocks noChangeAspect="1"/>
          </p:cNvPicPr>
          <p:nvPr/>
        </p:nvPicPr>
        <p:blipFill>
          <a:blip r:embed="rId3"/>
          <a:stretch>
            <a:fillRect/>
          </a:stretch>
        </p:blipFill>
        <p:spPr>
          <a:xfrm>
            <a:off x="1990164" y="3283696"/>
            <a:ext cx="19645773" cy="5053479"/>
          </a:xfrm>
          <a:prstGeom prst="rect">
            <a:avLst/>
          </a:prstGeom>
        </p:spPr>
      </p:pic>
    </p:spTree>
    <p:extLst>
      <p:ext uri="{BB962C8B-B14F-4D97-AF65-F5344CB8AC3E}">
        <p14:creationId xmlns:p14="http://schemas.microsoft.com/office/powerpoint/2010/main" val="258327011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3798365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18998505" cy="7051185"/>
          </a:xfrm>
        </p:spPr>
        <p:txBody>
          <a:bodyPr>
            <a:normAutofit/>
          </a:bodyPr>
          <a:lstStyle/>
          <a:p>
            <a:pPr marL="742950" indent="-742950">
              <a:buFont typeface="+mj-lt"/>
              <a:buAutoNum type="arabicPeriod"/>
            </a:pPr>
            <a:r>
              <a:rPr lang="en-US" b="0" dirty="0"/>
              <a:t>Add another button to recalibrate the compass.</a:t>
            </a:r>
          </a:p>
          <a:p>
            <a:pPr marL="742950" indent="-742950">
              <a:buFont typeface="+mj-lt"/>
              <a:buAutoNum type="arabicPeriod"/>
            </a:pPr>
            <a:r>
              <a:rPr lang="en-US" b="0" dirty="0"/>
              <a:t>Have the </a:t>
            </a:r>
            <a:r>
              <a:rPr lang="en-US" b="0" dirty="0" err="1"/>
              <a:t>micro:bit</a:t>
            </a:r>
            <a:r>
              <a:rPr lang="en-US" b="0" dirty="0"/>
              <a:t> make a </a:t>
            </a:r>
            <a:r>
              <a:rPr lang="en-US" b="0" dirty="0">
                <a:hlinkClick r:id="rId3"/>
              </a:rPr>
              <a:t>sound</a:t>
            </a:r>
            <a:r>
              <a:rPr lang="en-US" b="0" dirty="0"/>
              <a:t> when it’s pointing in a particular direction – this could be useful to help navigation when you can’t look at a display or for people with impaired vision.</a:t>
            </a:r>
          </a:p>
          <a:p>
            <a:pPr marL="742950" indent="-742950">
              <a:buFont typeface="+mj-lt"/>
              <a:buAutoNum type="arabicPeriod"/>
            </a:pPr>
            <a:r>
              <a:rPr lang="en-US" b="0" dirty="0"/>
              <a:t>Make the </a:t>
            </a:r>
            <a:r>
              <a:rPr lang="en-US" b="0" dirty="0" err="1"/>
              <a:t>micro:bit</a:t>
            </a:r>
            <a:r>
              <a:rPr lang="en-US" b="0" dirty="0"/>
              <a:t> display letters or arrows to show if it’s pointing North, South, East or West.</a:t>
            </a:r>
          </a:p>
        </p:txBody>
      </p:sp>
    </p:spTree>
    <p:extLst>
      <p:ext uri="{BB962C8B-B14F-4D97-AF65-F5344CB8AC3E}">
        <p14:creationId xmlns:p14="http://schemas.microsoft.com/office/powerpoint/2010/main" val="15769362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21049"/>
            <a:ext cx="9458885" cy="1827471"/>
          </a:xfrm>
        </p:spPr>
        <p:txBody>
          <a:bodyPr>
            <a:normAutofit fontScale="92500" lnSpcReduction="10000"/>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b="0" dirty="0"/>
              <a:t>This simple compass will show you which way is North</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56637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A planet with magnetic poles to stand on – for example, Earth!</a:t>
            </a:r>
            <a:endParaRPr lang="en-US" sz="2800" b="0" dirty="0"/>
          </a:p>
          <a:p>
            <a:pPr marL="0" indent="0"/>
            <a:endParaRPr lang="en-US" sz="3200" b="0" dirty="0"/>
          </a:p>
        </p:txBody>
      </p:sp>
      <p:pic>
        <p:nvPicPr>
          <p:cNvPr id="5" name="Picture 4">
            <a:extLst>
              <a:ext uri="{FF2B5EF4-FFF2-40B4-BE49-F238E27FC236}">
                <a16:creationId xmlns:a16="http://schemas.microsoft.com/office/drawing/2014/main" id="{90E26433-D3A1-2641-A21C-A1FE10CF8D84}"/>
              </a:ext>
            </a:extLst>
          </p:cNvPr>
          <p:cNvPicPr>
            <a:picLocks noChangeAspect="1"/>
          </p:cNvPicPr>
          <p:nvPr/>
        </p:nvPicPr>
        <p:blipFill>
          <a:blip r:embed="rId3"/>
          <a:stretch>
            <a:fillRect/>
          </a:stretch>
        </p:blipFill>
        <p:spPr>
          <a:xfrm>
            <a:off x="12188825" y="2858873"/>
            <a:ext cx="11146903" cy="6828118"/>
          </a:xfrm>
          <a:prstGeom prst="rect">
            <a:avLst/>
          </a:prstGeom>
        </p:spPr>
      </p:pic>
      <p:sp>
        <p:nvSpPr>
          <p:cNvPr id="9" name="Title 2">
            <a:extLst>
              <a:ext uri="{FF2B5EF4-FFF2-40B4-BE49-F238E27FC236}">
                <a16:creationId xmlns:a16="http://schemas.microsoft.com/office/drawing/2014/main" id="{E5D8581D-1157-5744-892D-8C0238508D4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Which Way is North?</a:t>
            </a:r>
            <a:endParaRPr dirty="0"/>
          </a:p>
        </p:txBody>
      </p:sp>
    </p:spTree>
    <p:extLst>
      <p:ext uri="{BB962C8B-B14F-4D97-AF65-F5344CB8AC3E}">
        <p14:creationId xmlns:p14="http://schemas.microsoft.com/office/powerpoint/2010/main" val="231164628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0858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256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18180423" cy="9832460"/>
          </a:xfrm>
        </p:spPr>
        <p:txBody>
          <a:bodyPr>
            <a:normAutofit lnSpcReduction="10000"/>
          </a:bodyPr>
          <a:lstStyle/>
          <a:p>
            <a:pPr marL="685629" indent="-685629">
              <a:lnSpc>
                <a:spcPct val="100000"/>
              </a:lnSpc>
              <a:spcAft>
                <a:spcPts val="0"/>
              </a:spcAft>
            </a:pPr>
            <a:endParaRPr lang="en-US" sz="4000" b="1" dirty="0">
              <a:solidFill>
                <a:schemeClr val="bg2">
                  <a:lumMod val="25000"/>
                </a:schemeClr>
              </a:solidFill>
              <a:latin typeface="Open Sans" panose="020B0606030504020204" pitchFamily="34" charset="0"/>
            </a:endParaRPr>
          </a:p>
          <a:p>
            <a:pPr marL="342900" indent="-342900">
              <a:buFont typeface="Arial" panose="020B0604020202020204" pitchFamily="34" charset="0"/>
              <a:buChar char="•"/>
            </a:pPr>
            <a:r>
              <a:rPr lang="en-US" sz="3600" dirty="0">
                <a:latin typeface="Open Sans" panose="020B0606030504020204" pitchFamily="34" charset="0"/>
              </a:rPr>
              <a:t>Your micro:bit has a </a:t>
            </a:r>
            <a:r>
              <a:rPr lang="en-US" sz="3600" dirty="0">
                <a:latin typeface="Open Sans" panose="020B0606030504020204" pitchFamily="34" charset="0"/>
                <a:hlinkClick r:id="rId3"/>
              </a:rPr>
              <a:t>compass sensor</a:t>
            </a:r>
            <a:r>
              <a:rPr lang="en-US" sz="3600" dirty="0">
                <a:latin typeface="Open Sans" panose="020B0606030504020204" pitchFamily="34" charset="0"/>
              </a:rPr>
              <a:t> called a magnetometer that measures magnetic fields. It can sense the Earth’s magnetic field and so you can use it as a compass.</a:t>
            </a:r>
          </a:p>
          <a:p>
            <a:pPr marL="342900" indent="-342900">
              <a:buFont typeface="Arial" panose="020B0604020202020204" pitchFamily="34" charset="0"/>
              <a:buChar char="•"/>
            </a:pPr>
            <a:r>
              <a:rPr lang="en-US" sz="3600" dirty="0">
                <a:latin typeface="Open Sans" panose="020B0606030504020204" pitchFamily="34" charset="0"/>
              </a:rPr>
              <a:t>When you first use the micro:bit compass you have to calibrate it. A little game appears on the screen where you have to tilt the micro:bit to light up every LED, then you’re ready to go.</a:t>
            </a:r>
          </a:p>
          <a:p>
            <a:pPr marL="342900" indent="-342900">
              <a:buFont typeface="Arial" panose="020B0604020202020204" pitchFamily="34" charset="0"/>
              <a:buChar char="•"/>
            </a:pPr>
            <a:r>
              <a:rPr lang="en-US" sz="3600" dirty="0">
                <a:latin typeface="Open Sans" panose="020B0606030504020204" pitchFamily="34" charset="0"/>
              </a:rPr>
              <a:t>The program uses an infinite (forever) </a:t>
            </a:r>
            <a:r>
              <a:rPr lang="en-US" sz="3600" b="1" dirty="0">
                <a:latin typeface="Open Sans" panose="020B0606030504020204" pitchFamily="34" charset="0"/>
              </a:rPr>
              <a:t>loop</a:t>
            </a:r>
            <a:r>
              <a:rPr lang="en-US" sz="3600" dirty="0">
                <a:latin typeface="Open Sans" panose="020B0606030504020204" pitchFamily="34" charset="0"/>
              </a:rPr>
              <a:t> to keep taking compass readings and it stores them in a </a:t>
            </a:r>
            <a:r>
              <a:rPr lang="en-US" sz="3600" b="1" dirty="0">
                <a:latin typeface="Open Sans" panose="020B0606030504020204" pitchFamily="34" charset="0"/>
              </a:rPr>
              <a:t>variable</a:t>
            </a:r>
            <a:r>
              <a:rPr lang="en-US" sz="3600" dirty="0">
                <a:latin typeface="Open Sans" panose="020B0606030504020204" pitchFamily="34" charset="0"/>
              </a:rPr>
              <a:t> called ‘bearing’. It then uses </a:t>
            </a:r>
            <a:r>
              <a:rPr lang="en-US" sz="3600" b="1" dirty="0">
                <a:latin typeface="Open Sans" panose="020B0606030504020204" pitchFamily="34" charset="0"/>
              </a:rPr>
              <a:t>selection</a:t>
            </a:r>
            <a:r>
              <a:rPr lang="en-US" sz="3600" dirty="0">
                <a:latin typeface="Open Sans" panose="020B0606030504020204" pitchFamily="34" charset="0"/>
              </a:rPr>
              <a:t>: an </a:t>
            </a:r>
            <a:r>
              <a:rPr lang="en-US" sz="3600" b="1" dirty="0">
                <a:latin typeface="Open Sans" panose="020B0606030504020204" pitchFamily="34" charset="0"/>
              </a:rPr>
              <a:t>if… else</a:t>
            </a:r>
            <a:r>
              <a:rPr lang="en-US" sz="3600" dirty="0">
                <a:latin typeface="Open Sans" panose="020B0606030504020204" pitchFamily="34" charset="0"/>
              </a:rPr>
              <a:t> statement to show N for North on the </a:t>
            </a:r>
            <a:r>
              <a:rPr lang="en-US" sz="3600" dirty="0">
                <a:latin typeface="Open Sans" panose="020B0606030504020204" pitchFamily="34" charset="0"/>
                <a:hlinkClick r:id="rId4"/>
              </a:rPr>
              <a:t>LED display</a:t>
            </a:r>
            <a:r>
              <a:rPr lang="en-US" sz="3600" dirty="0">
                <a:latin typeface="Open Sans" panose="020B0606030504020204" pitchFamily="34" charset="0"/>
              </a:rPr>
              <a:t> </a:t>
            </a:r>
            <a:r>
              <a:rPr lang="en-US" sz="3600" b="1" dirty="0">
                <a:latin typeface="Open Sans" panose="020B0606030504020204" pitchFamily="34" charset="0"/>
              </a:rPr>
              <a:t>if</a:t>
            </a:r>
            <a:r>
              <a:rPr lang="en-US" sz="3600" dirty="0">
                <a:latin typeface="Open Sans" panose="020B0606030504020204" pitchFamily="34" charset="0"/>
              </a:rPr>
              <a:t> the bearing is greater (&gt;) than 315 degrees </a:t>
            </a:r>
            <a:r>
              <a:rPr lang="en-US" sz="3600" b="1" dirty="0">
                <a:latin typeface="Open Sans" panose="020B0606030504020204" pitchFamily="34" charset="0"/>
              </a:rPr>
              <a:t>or</a:t>
            </a:r>
            <a:r>
              <a:rPr lang="en-US" sz="3600" dirty="0">
                <a:latin typeface="Open Sans" panose="020B0606030504020204" pitchFamily="34" charset="0"/>
              </a:rPr>
              <a:t> less than (&lt;) 45. This means that it will show you where North is as long as your micro:bit is pointing in roughly the right direction.</a:t>
            </a:r>
          </a:p>
        </p:txBody>
      </p:sp>
    </p:spTree>
    <p:extLst>
      <p:ext uri="{BB962C8B-B14F-4D97-AF65-F5344CB8AC3E}">
        <p14:creationId xmlns:p14="http://schemas.microsoft.com/office/powerpoint/2010/main" val="237457712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7389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459635" cy="1496722"/>
          </a:xfrm>
        </p:spPr>
        <p:txBody>
          <a:bodyPr>
            <a:normAutofit/>
          </a:bodyPr>
          <a:lstStyle/>
          <a:p>
            <a:r>
              <a:rPr lang="en-US" dirty="0"/>
              <a:t>Step 3: Read It and Code It</a:t>
            </a:r>
            <a:endParaRPr dirty="0"/>
          </a:p>
        </p:txBody>
      </p:sp>
      <p:pic>
        <p:nvPicPr>
          <p:cNvPr id="5" name="Picture 4">
            <a:extLst>
              <a:ext uri="{FF2B5EF4-FFF2-40B4-BE49-F238E27FC236}">
                <a16:creationId xmlns:a16="http://schemas.microsoft.com/office/drawing/2014/main" id="{E54205B9-E349-0B41-B34A-0E14AE483025}"/>
              </a:ext>
            </a:extLst>
          </p:cNvPr>
          <p:cNvPicPr>
            <a:picLocks noChangeAspect="1"/>
          </p:cNvPicPr>
          <p:nvPr/>
        </p:nvPicPr>
        <p:blipFill>
          <a:blip r:embed="rId3"/>
          <a:stretch>
            <a:fillRect/>
          </a:stretch>
        </p:blipFill>
        <p:spPr>
          <a:xfrm>
            <a:off x="1990165" y="2914650"/>
            <a:ext cx="18756794" cy="9940738"/>
          </a:xfrm>
          <a:prstGeom prst="rect">
            <a:avLst/>
          </a:prstGeom>
        </p:spPr>
      </p:pic>
    </p:spTree>
    <p:extLst>
      <p:ext uri="{BB962C8B-B14F-4D97-AF65-F5344CB8AC3E}">
        <p14:creationId xmlns:p14="http://schemas.microsoft.com/office/powerpoint/2010/main" val="323597209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316496033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6"/>
            <a:ext cx="20873011" cy="9220644"/>
          </a:xfrm>
        </p:spPr>
        <p:txBody>
          <a:bodyPr>
            <a:normAutofit/>
          </a:bodyPr>
          <a:lstStyle/>
          <a:p>
            <a:pPr marL="742950" indent="-742950">
              <a:buFont typeface="+mj-lt"/>
              <a:buAutoNum type="arabicPeriod"/>
            </a:pPr>
            <a:r>
              <a:rPr lang="en-US" b="0" dirty="0"/>
              <a:t>Make the compass more accurate by reducing the range of bearings: make the number 45 smaller and 315 bigger.</a:t>
            </a:r>
          </a:p>
          <a:p>
            <a:pPr marL="742950" indent="-742950">
              <a:buFont typeface="+mj-lt"/>
              <a:buAutoNum type="arabicPeriod"/>
            </a:pPr>
            <a:r>
              <a:rPr lang="en-US" b="0" dirty="0"/>
              <a:t>Add other points of the compass to show when the </a:t>
            </a:r>
            <a:r>
              <a:rPr lang="en-US" b="0" dirty="0" err="1"/>
              <a:t>micro:bit</a:t>
            </a:r>
            <a:r>
              <a:rPr lang="en-US" b="0" dirty="0"/>
              <a:t> is pointing East, West and South.</a:t>
            </a:r>
          </a:p>
          <a:p>
            <a:pPr marL="742950" indent="-742950">
              <a:buFont typeface="+mj-lt"/>
              <a:buAutoNum type="arabicPeriod"/>
            </a:pPr>
            <a:r>
              <a:rPr lang="en-US" b="0" dirty="0"/>
              <a:t>Add </a:t>
            </a:r>
            <a:r>
              <a:rPr lang="en-US" b="0" dirty="0">
                <a:hlinkClick r:id="rId3"/>
              </a:rPr>
              <a:t>sound</a:t>
            </a:r>
            <a:r>
              <a:rPr lang="en-US" b="0" dirty="0"/>
              <a:t> so it makes a noise when pointing North so someone who is visually impaired can use the compass.</a:t>
            </a:r>
          </a:p>
          <a:p>
            <a:pPr marL="0" indent="0"/>
            <a:endParaRPr lang="en-US" b="0" dirty="0"/>
          </a:p>
        </p:txBody>
      </p:sp>
    </p:spTree>
    <p:extLst>
      <p:ext uri="{BB962C8B-B14F-4D97-AF65-F5344CB8AC3E}">
        <p14:creationId xmlns:p14="http://schemas.microsoft.com/office/powerpoint/2010/main" val="3624989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6687214"/>
            <a:ext cx="16143573" cy="3461446"/>
          </a:xfrm>
        </p:spPr>
        <p:txBody>
          <a:bodyPr/>
          <a:lstStyle/>
          <a:p>
            <a:r>
              <a:rPr lang="en-US" dirty="0" err="1"/>
              <a:t>Micro:pet</a:t>
            </a:r>
            <a:endParaRPr lang="en-US" dirty="0"/>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40618" y="10148660"/>
            <a:ext cx="9182731" cy="885450"/>
          </a:xfrm>
        </p:spPr>
        <p:txBody>
          <a:bodyPr/>
          <a:lstStyle/>
          <a:p>
            <a:r>
              <a:rPr lang="en-US" dirty="0">
                <a:solidFill>
                  <a:schemeClr val="tx1"/>
                </a:solidFill>
              </a:rPr>
              <a:t>Let’s Get Making!</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38281465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BREAK!</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1687"/>
            <a:ext cx="13173950" cy="1439448"/>
          </a:xfrm>
        </p:spPr>
        <p:txBody>
          <a:bodyPr/>
          <a:lstStyle/>
          <a:p>
            <a:pPr>
              <a:lnSpc>
                <a:spcPct val="100000"/>
              </a:lnSpc>
              <a:spcAft>
                <a:spcPts val="0"/>
              </a:spcAft>
            </a:pPr>
            <a:r>
              <a:rPr lang="en-US" dirty="0">
                <a:solidFill>
                  <a:schemeClr val="tx1"/>
                </a:solidFill>
              </a:rPr>
              <a:t>Dance party!</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14531821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575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5" y="3397249"/>
            <a:ext cx="9458885" cy="3943351"/>
          </a:xfrm>
        </p:spPr>
        <p:txBody>
          <a:bodyPr>
            <a:normAutofit/>
          </a:bodyPr>
          <a:lstStyle/>
          <a:p>
            <a:pPr>
              <a:lnSpc>
                <a:spcPct val="120000"/>
              </a:lnSpc>
              <a:spcAft>
                <a:spcPts val="0"/>
              </a:spcAft>
            </a:pPr>
            <a:r>
              <a:rPr lang="en-US" dirty="0"/>
              <a:t>What is it?</a:t>
            </a:r>
          </a:p>
          <a:p>
            <a:pPr>
              <a:lnSpc>
                <a:spcPct val="120000"/>
              </a:lnSpc>
              <a:spcAft>
                <a:spcPts val="0"/>
              </a:spcAft>
              <a:buFont typeface="Arial" panose="020B0604020202020204" pitchFamily="34" charset="0"/>
              <a:buChar char="•"/>
            </a:pPr>
            <a:r>
              <a:rPr lang="en-US" sz="3200" b="0" dirty="0"/>
              <a:t>Has anyone been in your room? With a </a:t>
            </a:r>
            <a:r>
              <a:rPr lang="en-US" sz="3200" b="0" dirty="0" err="1"/>
              <a:t>micro:bit</a:t>
            </a:r>
            <a:r>
              <a:rPr lang="en-US" sz="3200" b="0" dirty="0"/>
              <a:t>, a battery pack and a magnet you can make an alarm to alert you to sneaky snoopers...</a:t>
            </a:r>
            <a:endParaRPr sz="3200" dirty="0"/>
          </a:p>
        </p:txBody>
      </p:sp>
      <p:sp>
        <p:nvSpPr>
          <p:cNvPr id="15" name="Text Placeholder 5">
            <a:extLst>
              <a:ext uri="{FF2B5EF4-FFF2-40B4-BE49-F238E27FC236}">
                <a16:creationId xmlns:a16="http://schemas.microsoft.com/office/drawing/2014/main" id="{810D8D5D-C82F-2143-B7BE-865BD6CED1B2}"/>
              </a:ext>
            </a:extLst>
          </p:cNvPr>
          <p:cNvSpPr txBox="1">
            <a:spLocks/>
          </p:cNvSpPr>
          <p:nvPr/>
        </p:nvSpPr>
        <p:spPr>
          <a:xfrm>
            <a:off x="1990165" y="6631457"/>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(optional)</a:t>
            </a:r>
          </a:p>
          <a:p>
            <a:pPr>
              <a:buFont typeface="Arial" panose="020B0604020202020204" pitchFamily="34" charset="0"/>
              <a:buChar char="•"/>
            </a:pPr>
            <a:r>
              <a:rPr lang="en-US" sz="3200" b="0" dirty="0"/>
              <a:t>Magnet</a:t>
            </a:r>
          </a:p>
          <a:p>
            <a:pPr>
              <a:buFont typeface="Arial" panose="020B0604020202020204" pitchFamily="34" charset="0"/>
              <a:buChar char="•"/>
            </a:pPr>
            <a:r>
              <a:rPr lang="en-US" sz="3200" b="0" dirty="0"/>
              <a:t>Some way of fixing the magnet, </a:t>
            </a:r>
            <a:r>
              <a:rPr lang="en-US" sz="3200" b="0" dirty="0" err="1"/>
              <a:t>micro:bit</a:t>
            </a:r>
            <a:r>
              <a:rPr lang="en-US" sz="3200" b="0" dirty="0"/>
              <a:t> and battery pack to the door and door frame</a:t>
            </a:r>
          </a:p>
        </p:txBody>
      </p:sp>
      <p:pic>
        <p:nvPicPr>
          <p:cNvPr id="5" name="Online Media 4" descr="micro:bit at home: door alarm">
            <a:hlinkClick r:id="" action="ppaction://media"/>
            <a:extLst>
              <a:ext uri="{FF2B5EF4-FFF2-40B4-BE49-F238E27FC236}">
                <a16:creationId xmlns:a16="http://schemas.microsoft.com/office/drawing/2014/main" id="{069FB0C4-8CBF-7940-B3A2-DDF8DD5E6E64}"/>
              </a:ext>
            </a:extLst>
          </p:cNvPr>
          <p:cNvPicPr>
            <a:picLocks noRot="1" noChangeAspect="1"/>
          </p:cNvPicPr>
          <p:nvPr>
            <a:videoFile r:link="rId1"/>
          </p:nvPr>
        </p:nvPicPr>
        <p:blipFill>
          <a:blip r:embed="rId5"/>
          <a:stretch>
            <a:fillRect/>
          </a:stretch>
        </p:blipFill>
        <p:spPr>
          <a:xfrm>
            <a:off x="12385231" y="466280"/>
            <a:ext cx="11120228" cy="6282929"/>
          </a:xfrm>
          <a:prstGeom prst="rect">
            <a:avLst/>
          </a:prstGeom>
        </p:spPr>
      </p:pic>
      <p:pic>
        <p:nvPicPr>
          <p:cNvPr id="8" name="Online Media 7" descr="micro:bit at home: door alarm code">
            <a:hlinkClick r:id="" action="ppaction://media"/>
            <a:extLst>
              <a:ext uri="{FF2B5EF4-FFF2-40B4-BE49-F238E27FC236}">
                <a16:creationId xmlns:a16="http://schemas.microsoft.com/office/drawing/2014/main" id="{A82124B7-2DC8-AC43-8CE6-ED86534095C8}"/>
              </a:ext>
            </a:extLst>
          </p:cNvPr>
          <p:cNvPicPr>
            <a:picLocks noRot="1" noChangeAspect="1"/>
          </p:cNvPicPr>
          <p:nvPr>
            <a:videoFile r:link="rId2"/>
          </p:nvPr>
        </p:nvPicPr>
        <p:blipFill>
          <a:blip r:embed="rId6"/>
          <a:stretch>
            <a:fillRect/>
          </a:stretch>
        </p:blipFill>
        <p:spPr>
          <a:xfrm>
            <a:off x="12458445" y="7074368"/>
            <a:ext cx="11120227" cy="6282928"/>
          </a:xfrm>
          <a:prstGeom prst="rect">
            <a:avLst/>
          </a:prstGeom>
        </p:spPr>
      </p:pic>
      <p:sp>
        <p:nvSpPr>
          <p:cNvPr id="10" name="Title 2">
            <a:extLst>
              <a:ext uri="{FF2B5EF4-FFF2-40B4-BE49-F238E27FC236}">
                <a16:creationId xmlns:a16="http://schemas.microsoft.com/office/drawing/2014/main" id="{1162EE12-96C9-8A4C-BC6A-72D690325003}"/>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a:solidFill>
                  <a:srgbClr val="01669C"/>
                </a:solidFill>
              </a:rPr>
              <a:t>Snoop Detector</a:t>
            </a:r>
            <a:endParaRPr dirty="0"/>
          </a:p>
        </p:txBody>
      </p:sp>
    </p:spTree>
    <p:extLst>
      <p:ext uri="{BB962C8B-B14F-4D97-AF65-F5344CB8AC3E}">
        <p14:creationId xmlns:p14="http://schemas.microsoft.com/office/powerpoint/2010/main" val="935276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5637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a:bodyPr>
          <a:lstStyle/>
          <a:p>
            <a:pPr marL="342900" indent="-342900">
              <a:buFont typeface="Arial" panose="020B0604020202020204" pitchFamily="34" charset="0"/>
              <a:buChar char="•"/>
            </a:pPr>
            <a:r>
              <a:rPr lang="en-US" sz="3600" dirty="0">
                <a:latin typeface="Open Sans" panose="020B0606030504020204" pitchFamily="34" charset="0"/>
              </a:rPr>
              <a:t>In this project you'll make a door alarm that works just like a real door sensor in a home security system.</a:t>
            </a:r>
          </a:p>
          <a:p>
            <a:pPr marL="342900" indent="-342900">
              <a:buFont typeface="Arial" panose="020B0604020202020204" pitchFamily="34" charset="0"/>
              <a:buChar char="•"/>
            </a:pPr>
            <a:r>
              <a:rPr lang="en-US" sz="3600" dirty="0">
                <a:latin typeface="Open Sans" panose="020B0606030504020204" pitchFamily="34" charset="0"/>
              </a:rPr>
              <a:t>Your micro:bit has a built-in </a:t>
            </a:r>
            <a:r>
              <a:rPr lang="en-US" sz="3600" dirty="0">
                <a:latin typeface="Open Sans" panose="020B0606030504020204" pitchFamily="34" charset="0"/>
                <a:hlinkClick r:id="rId3"/>
              </a:rPr>
              <a:t>compass sensor</a:t>
            </a:r>
            <a:r>
              <a:rPr lang="en-US" sz="3600" dirty="0">
                <a:latin typeface="Open Sans" panose="020B0606030504020204" pitchFamily="34" charset="0"/>
              </a:rPr>
              <a:t> called a magnetometer. You can use it to measure the Earth’s magnetic field as a compass - or to sense how strong magnetic fields are much closer to home!</a:t>
            </a:r>
          </a:p>
          <a:p>
            <a:pPr marL="342900" indent="-342900">
              <a:buFont typeface="Arial" panose="020B0604020202020204" pitchFamily="34" charset="0"/>
              <a:buChar char="•"/>
            </a:pPr>
            <a:r>
              <a:rPr lang="en-US" sz="3600" dirty="0">
                <a:latin typeface="Open Sans" panose="020B0606030504020204" pitchFamily="34" charset="0"/>
              </a:rPr>
              <a:t>Fix a magnet in the corner of a door and a micro:bit with the door alarm program close to it on the door frame like in the video.</a:t>
            </a:r>
          </a:p>
          <a:p>
            <a:pPr marL="342900" indent="-342900">
              <a:buFont typeface="Arial" panose="020B0604020202020204" pitchFamily="34" charset="0"/>
              <a:buChar char="•"/>
            </a:pPr>
            <a:r>
              <a:rPr lang="en-US" sz="3600" dirty="0">
                <a:latin typeface="Open Sans" panose="020B0606030504020204" pitchFamily="34" charset="0"/>
              </a:rPr>
              <a:t>The program uses the micro:bit’s compass (magnetometer) </a:t>
            </a:r>
            <a:r>
              <a:rPr lang="en-US" sz="3600" b="1" dirty="0">
                <a:latin typeface="Open Sans" panose="020B0606030504020204" pitchFamily="34" charset="0"/>
              </a:rPr>
              <a:t>input sensor</a:t>
            </a:r>
            <a:r>
              <a:rPr lang="en-US" sz="3600" dirty="0">
                <a:latin typeface="Open Sans" panose="020B0606030504020204" pitchFamily="34" charset="0"/>
              </a:rPr>
              <a:t> and a </a:t>
            </a:r>
            <a:r>
              <a:rPr lang="en-US" sz="3600" b="1" dirty="0">
                <a:latin typeface="Open Sans" panose="020B0606030504020204" pitchFamily="34" charset="0"/>
              </a:rPr>
              <a:t>forever</a:t>
            </a:r>
            <a:r>
              <a:rPr lang="en-US" sz="3600" dirty="0">
                <a:latin typeface="Open Sans" panose="020B0606030504020204" pitchFamily="34" charset="0"/>
              </a:rPr>
              <a:t> </a:t>
            </a:r>
            <a:r>
              <a:rPr lang="en-US" sz="3600" b="1" dirty="0">
                <a:latin typeface="Open Sans" panose="020B0606030504020204" pitchFamily="34" charset="0"/>
              </a:rPr>
              <a:t>loop</a:t>
            </a:r>
            <a:r>
              <a:rPr lang="en-US" sz="3600" dirty="0">
                <a:latin typeface="Open Sans" panose="020B0606030504020204" pitchFamily="34" charset="0"/>
              </a:rPr>
              <a:t> to keep measuring the strength of the magnetic field.</a:t>
            </a:r>
          </a:p>
        </p:txBody>
      </p:sp>
    </p:spTree>
    <p:extLst>
      <p:ext uri="{BB962C8B-B14F-4D97-AF65-F5344CB8AC3E}">
        <p14:creationId xmlns:p14="http://schemas.microsoft.com/office/powerpoint/2010/main" val="315602684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504774"/>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7669435" cy="1496722"/>
          </a:xfrm>
        </p:spPr>
        <p:txBody>
          <a:bodyPr>
            <a:normAutofit/>
          </a:bodyPr>
          <a:lstStyle/>
          <a:p>
            <a:r>
              <a:rPr lang="en-US" dirty="0"/>
              <a:t>Step 2: How Does it Work?</a:t>
            </a:r>
            <a:endParaRPr dirty="0"/>
          </a:p>
        </p:txBody>
      </p:sp>
      <p:sp>
        <p:nvSpPr>
          <p:cNvPr id="12" name="Content Placeholder 4">
            <a:extLst>
              <a:ext uri="{FF2B5EF4-FFF2-40B4-BE49-F238E27FC236}">
                <a16:creationId xmlns:a16="http://schemas.microsoft.com/office/drawing/2014/main" id="{4605DBFD-335C-6748-9070-0B564568C15F}"/>
              </a:ext>
            </a:extLst>
          </p:cNvPr>
          <p:cNvSpPr>
            <a:spLocks noGrp="1"/>
          </p:cNvSpPr>
          <p:nvPr>
            <p:ph idx="1"/>
          </p:nvPr>
        </p:nvSpPr>
        <p:spPr>
          <a:xfrm>
            <a:off x="1990165" y="2969140"/>
            <a:ext cx="20804521" cy="9832460"/>
          </a:xfrm>
        </p:spPr>
        <p:txBody>
          <a:bodyPr>
            <a:normAutofit/>
          </a:bodyPr>
          <a:lstStyle/>
          <a:p>
            <a:pPr marL="342900" indent="-342900">
              <a:buFont typeface="Arial" panose="020B0604020202020204" pitchFamily="34" charset="0"/>
              <a:buChar char="•"/>
            </a:pPr>
            <a:r>
              <a:rPr lang="en-US" sz="3600" dirty="0">
                <a:latin typeface="Open Sans" panose="020B0606030504020204" pitchFamily="34" charset="0"/>
              </a:rPr>
              <a:t>It uses </a:t>
            </a:r>
            <a:r>
              <a:rPr lang="en-US" sz="3600" b="1" dirty="0">
                <a:latin typeface="Open Sans" panose="020B0606030504020204" pitchFamily="34" charset="0"/>
              </a:rPr>
              <a:t>selection</a:t>
            </a:r>
            <a:r>
              <a:rPr lang="en-US" sz="3600" dirty="0">
                <a:latin typeface="Open Sans" panose="020B0606030504020204" pitchFamily="34" charset="0"/>
              </a:rPr>
              <a:t> so when it falls below a certain level (the threshold), it shows an angry face on the LED display. This means the magnet moved away from the micro:bit - when the door was opened - so someone may have been in your room!</a:t>
            </a:r>
          </a:p>
          <a:p>
            <a:pPr marL="342900" indent="-342900">
              <a:buFont typeface="Arial" panose="020B0604020202020204" pitchFamily="34" charset="0"/>
              <a:buChar char="•"/>
            </a:pPr>
            <a:r>
              <a:rPr lang="en-US" sz="3600" dirty="0">
                <a:latin typeface="Open Sans" panose="020B0606030504020204" pitchFamily="34" charset="0"/>
              </a:rPr>
              <a:t>Pressing button A shows the current magnetic force reading. Use this to decide what </a:t>
            </a:r>
            <a:r>
              <a:rPr lang="en-US" sz="3600" b="1" dirty="0">
                <a:latin typeface="Open Sans" panose="020B0606030504020204" pitchFamily="34" charset="0"/>
              </a:rPr>
              <a:t>threshold</a:t>
            </a:r>
            <a:r>
              <a:rPr lang="en-US" sz="3600" dirty="0">
                <a:latin typeface="Open Sans" panose="020B0606030504020204" pitchFamily="34" charset="0"/>
              </a:rPr>
              <a:t> number to use by taking readings with the door open and closed. We used 200 in our example, but this depends on how strong your magnet is and if there are any other magnetic fields nearby. The coding video above shows you how to do this.</a:t>
            </a:r>
          </a:p>
          <a:p>
            <a:pPr marL="342900" indent="-342900">
              <a:buFont typeface="Arial" panose="020B0604020202020204" pitchFamily="34" charset="0"/>
              <a:buChar char="•"/>
            </a:pPr>
            <a:r>
              <a:rPr lang="en-US" sz="3600" dirty="0">
                <a:latin typeface="Open Sans" panose="020B0606030504020204" pitchFamily="34" charset="0"/>
              </a:rPr>
              <a:t>Press button A to clear the angry face and </a:t>
            </a:r>
            <a:r>
              <a:rPr lang="en-US" sz="3600" b="1" dirty="0">
                <a:latin typeface="Open Sans" panose="020B0606030504020204" pitchFamily="34" charset="0"/>
              </a:rPr>
              <a:t>reset</a:t>
            </a:r>
            <a:r>
              <a:rPr lang="en-US" sz="3600" dirty="0">
                <a:latin typeface="Open Sans" panose="020B0606030504020204" pitchFamily="34" charset="0"/>
              </a:rPr>
              <a:t> the alarm.</a:t>
            </a:r>
          </a:p>
          <a:p>
            <a:pPr marL="342900" indent="-342900">
              <a:buFont typeface="Arial" panose="020B0604020202020204" pitchFamily="34" charset="0"/>
              <a:buChar char="•"/>
            </a:pPr>
            <a:r>
              <a:rPr lang="en-US" sz="3600" dirty="0">
                <a:latin typeface="Open Sans" panose="020B0606030504020204" pitchFamily="34" charset="0"/>
              </a:rPr>
              <a:t>Note that when you first use the compass sensor you may have to </a:t>
            </a:r>
            <a:r>
              <a:rPr lang="en-US" sz="3600" b="1" dirty="0">
                <a:latin typeface="Open Sans" panose="020B0606030504020204" pitchFamily="34" charset="0"/>
              </a:rPr>
              <a:t>calibrate</a:t>
            </a:r>
            <a:r>
              <a:rPr lang="en-US" sz="3600" dirty="0">
                <a:latin typeface="Open Sans" panose="020B0606030504020204" pitchFamily="34" charset="0"/>
              </a:rPr>
              <a:t> it by playing a game to fill the screen with dots, like calibrating a mobile phone’s compass.</a:t>
            </a:r>
          </a:p>
        </p:txBody>
      </p:sp>
    </p:spTree>
    <p:extLst>
      <p:ext uri="{BB962C8B-B14F-4D97-AF65-F5344CB8AC3E}">
        <p14:creationId xmlns:p14="http://schemas.microsoft.com/office/powerpoint/2010/main" val="356138225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24136" y="1124291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3275235" cy="1496722"/>
          </a:xfrm>
        </p:spPr>
        <p:txBody>
          <a:bodyPr>
            <a:normAutofit/>
          </a:bodyPr>
          <a:lstStyle/>
          <a:p>
            <a:r>
              <a:rPr lang="en-US" dirty="0"/>
              <a:t>Step 3: Read It and Code It</a:t>
            </a:r>
            <a:endParaRPr dirty="0"/>
          </a:p>
        </p:txBody>
      </p:sp>
      <p:pic>
        <p:nvPicPr>
          <p:cNvPr id="2" name="Picture 1">
            <a:extLst>
              <a:ext uri="{FF2B5EF4-FFF2-40B4-BE49-F238E27FC236}">
                <a16:creationId xmlns:a16="http://schemas.microsoft.com/office/drawing/2014/main" id="{F819D487-FC5F-9846-A018-5E8C61FA812A}"/>
              </a:ext>
            </a:extLst>
          </p:cNvPr>
          <p:cNvPicPr>
            <a:picLocks noChangeAspect="1"/>
          </p:cNvPicPr>
          <p:nvPr/>
        </p:nvPicPr>
        <p:blipFill>
          <a:blip r:embed="rId3"/>
          <a:stretch>
            <a:fillRect/>
          </a:stretch>
        </p:blipFill>
        <p:spPr>
          <a:xfrm>
            <a:off x="1990165" y="2914649"/>
            <a:ext cx="14788826" cy="10128997"/>
          </a:xfrm>
          <a:prstGeom prst="rect">
            <a:avLst/>
          </a:prstGeom>
        </p:spPr>
      </p:pic>
    </p:spTree>
    <p:extLst>
      <p:ext uri="{BB962C8B-B14F-4D97-AF65-F5344CB8AC3E}">
        <p14:creationId xmlns:p14="http://schemas.microsoft.com/office/powerpoint/2010/main" val="39094154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9429655" cy="1496722"/>
          </a:xfrm>
        </p:spPr>
        <p:txBody>
          <a:bodyPr>
            <a:normAutofit/>
          </a:bodyPr>
          <a:lstStyle/>
          <a:p>
            <a:r>
              <a:rPr lang="en-US" dirty="0"/>
              <a:t>Step 4: Share Your Creation!</a:t>
            </a:r>
            <a:endParaRPr dirty="0"/>
          </a:p>
        </p:txBody>
      </p:sp>
      <p:pic>
        <p:nvPicPr>
          <p:cNvPr id="8" name="Picture 7">
            <a:extLst>
              <a:ext uri="{FF2B5EF4-FFF2-40B4-BE49-F238E27FC236}">
                <a16:creationId xmlns:a16="http://schemas.microsoft.com/office/drawing/2014/main" id="{AB79D31D-265A-184A-8ABD-BFF59D93FCAA}"/>
              </a:ext>
            </a:extLst>
          </p:cNvPr>
          <p:cNvPicPr>
            <a:picLocks noChangeAspect="1"/>
          </p:cNvPicPr>
          <p:nvPr/>
        </p:nvPicPr>
        <p:blipFill>
          <a:blip r:embed="rId3"/>
          <a:stretch>
            <a:fillRect/>
          </a:stretch>
        </p:blipFill>
        <p:spPr>
          <a:xfrm>
            <a:off x="5991053" y="3809160"/>
            <a:ext cx="13431346" cy="7877803"/>
          </a:xfrm>
          <a:prstGeom prst="rect">
            <a:avLst/>
          </a:prstGeom>
        </p:spPr>
      </p:pic>
    </p:spTree>
    <p:extLst>
      <p:ext uri="{BB962C8B-B14F-4D97-AF65-F5344CB8AC3E}">
        <p14:creationId xmlns:p14="http://schemas.microsoft.com/office/powerpoint/2010/main" val="10782222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41240"/>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p:txBody>
          <a:bodyPr/>
          <a:lstStyle/>
          <a:p>
            <a:r>
              <a:rPr lang="en-US" dirty="0"/>
              <a:t>Step 5: Improve It</a:t>
            </a:r>
            <a:endParaRPr dirty="0"/>
          </a:p>
        </p:txBody>
      </p:sp>
      <p:sp>
        <p:nvSpPr>
          <p:cNvPr id="5" name="Text Placeholder 5">
            <a:extLst>
              <a:ext uri="{FF2B5EF4-FFF2-40B4-BE49-F238E27FC236}">
                <a16:creationId xmlns:a16="http://schemas.microsoft.com/office/drawing/2014/main" id="{D147E680-8038-F543-BCFC-6E7B577298FA}"/>
              </a:ext>
            </a:extLst>
          </p:cNvPr>
          <p:cNvSpPr>
            <a:spLocks noGrp="1"/>
          </p:cNvSpPr>
          <p:nvPr>
            <p:ph type="body" sz="quarter" idx="14"/>
          </p:nvPr>
        </p:nvSpPr>
        <p:spPr>
          <a:xfrm>
            <a:off x="2030532" y="3276157"/>
            <a:ext cx="18301421" cy="7130552"/>
          </a:xfrm>
        </p:spPr>
        <p:txBody>
          <a:bodyPr>
            <a:normAutofit/>
          </a:bodyPr>
          <a:lstStyle/>
          <a:p>
            <a:pPr marL="742950" indent="-742950">
              <a:buFont typeface="+mj-lt"/>
              <a:buAutoNum type="arabicPeriod"/>
            </a:pPr>
            <a:r>
              <a:rPr lang="en-US" b="0" dirty="0"/>
              <a:t>Use a variable to count the number of times your door has been opened - you'll need to add code to sense when it's been opened </a:t>
            </a:r>
            <a:r>
              <a:rPr lang="en-US" dirty="0"/>
              <a:t>and</a:t>
            </a:r>
            <a:r>
              <a:rPr lang="en-US" b="0" dirty="0"/>
              <a:t> closed</a:t>
            </a:r>
          </a:p>
          <a:p>
            <a:pPr marL="742950" indent="-742950">
              <a:buFont typeface="+mj-lt"/>
              <a:buAutoNum type="arabicPeriod"/>
            </a:pPr>
            <a:r>
              <a:rPr lang="en-US" b="0" i="1" dirty="0"/>
              <a:t>Advanced: Create a timer to measure how long a door has been left open</a:t>
            </a:r>
          </a:p>
        </p:txBody>
      </p:sp>
    </p:spTree>
    <p:extLst>
      <p:ext uri="{BB962C8B-B14F-4D97-AF65-F5344CB8AC3E}">
        <p14:creationId xmlns:p14="http://schemas.microsoft.com/office/powerpoint/2010/main" val="250344537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Make a sibling snooper detector</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5" name="Rectangle 4">
            <a:extLst>
              <a:ext uri="{FF2B5EF4-FFF2-40B4-BE49-F238E27FC236}">
                <a16:creationId xmlns:a16="http://schemas.microsoft.com/office/drawing/2014/main" id="{4E1FE496-D982-9D4D-8F78-4B7CAD74E3F6}"/>
              </a:ext>
            </a:extLst>
          </p:cNvPr>
          <p:cNvSpPr/>
          <p:nvPr/>
        </p:nvSpPr>
        <p:spPr>
          <a:xfrm>
            <a:off x="9953670" y="4104259"/>
            <a:ext cx="13211505" cy="7478970"/>
          </a:xfrm>
          <a:prstGeom prst="rect">
            <a:avLst/>
          </a:prstGeom>
        </p:spPr>
        <p:txBody>
          <a:bodyPr wrap="square">
            <a:spAutoFit/>
          </a:bodyPr>
          <a:lstStyle/>
          <a:p>
            <a:r>
              <a:rPr lang="en-US" sz="4800" dirty="0"/>
              <a:t>YOUR MISSION</a:t>
            </a:r>
          </a:p>
          <a:p>
            <a:r>
              <a:rPr lang="en-US" sz="4800" dirty="0"/>
              <a:t>Use a variable to count the number of times your door has been opened - you'll need to add code to sense when it's been opened and closed.</a:t>
            </a:r>
          </a:p>
          <a:p>
            <a:endParaRPr lang="en-US" sz="4800" dirty="0"/>
          </a:p>
          <a:p>
            <a:r>
              <a:rPr lang="en-US" sz="4800" dirty="0"/>
              <a:t>Step 1: Write Pseudo Code</a:t>
            </a:r>
          </a:p>
          <a:p>
            <a:r>
              <a:rPr lang="en-US" sz="4800" dirty="0"/>
              <a:t>Step 2: Write Code and Test with Simulator</a:t>
            </a:r>
          </a:p>
          <a:p>
            <a:r>
              <a:rPr lang="en-US" sz="4800" dirty="0"/>
              <a:t>Step 3: Debug</a:t>
            </a:r>
          </a:p>
          <a:p>
            <a:r>
              <a:rPr lang="en-US" sz="4800" dirty="0"/>
              <a:t>Step 4: Download onto </a:t>
            </a:r>
            <a:r>
              <a:rPr lang="en-US" sz="4800" dirty="0" err="1"/>
              <a:t>Micro:bit</a:t>
            </a:r>
            <a:r>
              <a:rPr lang="en-US" sz="4800" dirty="0"/>
              <a:t> and Test</a:t>
            </a:r>
          </a:p>
          <a:p>
            <a:endParaRPr lang="en-US" sz="4800" dirty="0"/>
          </a:p>
        </p:txBody>
      </p:sp>
    </p:spTree>
    <p:extLst>
      <p:ext uri="{BB962C8B-B14F-4D97-AF65-F5344CB8AC3E}">
        <p14:creationId xmlns:p14="http://schemas.microsoft.com/office/powerpoint/2010/main" val="299388735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CC4B-C9AC-974F-B101-52BC2CABA687}"/>
              </a:ext>
            </a:extLst>
          </p:cNvPr>
          <p:cNvSpPr>
            <a:spLocks noGrp="1"/>
          </p:cNvSpPr>
          <p:nvPr>
            <p:ph type="title"/>
          </p:nvPr>
        </p:nvSpPr>
        <p:spPr/>
        <p:txBody>
          <a:bodyPr/>
          <a:lstStyle/>
          <a:p>
            <a:r>
              <a:rPr lang="en-US" dirty="0"/>
              <a:t>SKILL BADGE</a:t>
            </a:r>
          </a:p>
        </p:txBody>
      </p:sp>
      <p:sp>
        <p:nvSpPr>
          <p:cNvPr id="3" name="Text Placeholder 2">
            <a:extLst>
              <a:ext uri="{FF2B5EF4-FFF2-40B4-BE49-F238E27FC236}">
                <a16:creationId xmlns:a16="http://schemas.microsoft.com/office/drawing/2014/main" id="{CAF13DF1-FCBF-6B4F-A170-D8C7F009F265}"/>
              </a:ext>
            </a:extLst>
          </p:cNvPr>
          <p:cNvSpPr>
            <a:spLocks noGrp="1"/>
          </p:cNvSpPr>
          <p:nvPr>
            <p:ph type="body" sz="quarter" idx="14"/>
          </p:nvPr>
        </p:nvSpPr>
        <p:spPr/>
        <p:txBody>
          <a:bodyPr/>
          <a:lstStyle/>
          <a:p>
            <a:r>
              <a:rPr lang="en-US" dirty="0"/>
              <a:t>Treasure Hunt!</a:t>
            </a:r>
          </a:p>
        </p:txBody>
      </p:sp>
      <p:pic>
        <p:nvPicPr>
          <p:cNvPr id="8" name="Picture Placeholder 7">
            <a:extLst>
              <a:ext uri="{FF2B5EF4-FFF2-40B4-BE49-F238E27FC236}">
                <a16:creationId xmlns:a16="http://schemas.microsoft.com/office/drawing/2014/main" id="{E869A1EF-CA34-9E47-A43C-2C116232D82A}"/>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3011" r="13011"/>
          <a:stretch>
            <a:fillRect/>
          </a:stretch>
        </p:blipFill>
        <p:spPr/>
      </p:pic>
      <p:sp>
        <p:nvSpPr>
          <p:cNvPr id="5" name="Rectangle 4">
            <a:extLst>
              <a:ext uri="{FF2B5EF4-FFF2-40B4-BE49-F238E27FC236}">
                <a16:creationId xmlns:a16="http://schemas.microsoft.com/office/drawing/2014/main" id="{4E1FE496-D982-9D4D-8F78-4B7CAD74E3F6}"/>
              </a:ext>
            </a:extLst>
          </p:cNvPr>
          <p:cNvSpPr/>
          <p:nvPr/>
        </p:nvSpPr>
        <p:spPr>
          <a:xfrm>
            <a:off x="9830103" y="4495940"/>
            <a:ext cx="13211505" cy="8217634"/>
          </a:xfrm>
          <a:prstGeom prst="rect">
            <a:avLst/>
          </a:prstGeom>
        </p:spPr>
        <p:txBody>
          <a:bodyPr wrap="square">
            <a:spAutoFit/>
          </a:bodyPr>
          <a:lstStyle/>
          <a:p>
            <a:r>
              <a:rPr lang="en-US" sz="4800" dirty="0"/>
              <a:t>YOUR MISSION</a:t>
            </a:r>
          </a:p>
          <a:p>
            <a:r>
              <a:rPr lang="en-US" sz="4800" dirty="0"/>
              <a:t>Make a treasure hunt game that utilizes the step counter and compass!</a:t>
            </a:r>
          </a:p>
          <a:p>
            <a:endParaRPr lang="en-US" sz="4800" dirty="0"/>
          </a:p>
          <a:p>
            <a:r>
              <a:rPr lang="en-US" sz="4800" dirty="0"/>
              <a:t>Step 1: Write Pseudo Code</a:t>
            </a:r>
          </a:p>
          <a:p>
            <a:r>
              <a:rPr lang="en-US" sz="4800" dirty="0"/>
              <a:t>Step 2: Write Code and Test with Simulator</a:t>
            </a:r>
          </a:p>
          <a:p>
            <a:r>
              <a:rPr lang="en-US" sz="4800" dirty="0"/>
              <a:t>Step 3: Debug</a:t>
            </a:r>
          </a:p>
          <a:p>
            <a:r>
              <a:rPr lang="en-US" sz="4800" dirty="0"/>
              <a:t>Step 4: Download onto </a:t>
            </a:r>
            <a:r>
              <a:rPr lang="en-US" sz="4800" dirty="0" err="1"/>
              <a:t>Micro:bit</a:t>
            </a:r>
            <a:r>
              <a:rPr lang="en-US" sz="4800" dirty="0"/>
              <a:t> and Test</a:t>
            </a:r>
          </a:p>
          <a:p>
            <a:endParaRPr lang="en-US" sz="4800" dirty="0"/>
          </a:p>
          <a:p>
            <a:endParaRPr lang="en-US" sz="4800" dirty="0"/>
          </a:p>
          <a:p>
            <a:endParaRPr lang="en-US" sz="4800" dirty="0"/>
          </a:p>
        </p:txBody>
      </p:sp>
    </p:spTree>
    <p:extLst>
      <p:ext uri="{BB962C8B-B14F-4D97-AF65-F5344CB8AC3E}">
        <p14:creationId xmlns:p14="http://schemas.microsoft.com/office/powerpoint/2010/main" val="133362746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TIME TO PUT AWAY OUR MICRO:BITS!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6489"/>
            <a:ext cx="13173950" cy="2547444"/>
          </a:xfrm>
        </p:spPr>
        <p:txBody>
          <a:bodyPr/>
          <a:lstStyle/>
          <a:p>
            <a:pPr>
              <a:lnSpc>
                <a:spcPct val="100000"/>
              </a:lnSpc>
              <a:spcAft>
                <a:spcPts val="0"/>
              </a:spcAft>
            </a:pPr>
            <a:r>
              <a:rPr lang="en-US" dirty="0">
                <a:solidFill>
                  <a:schemeClr val="tx1"/>
                </a:solidFill>
              </a:rPr>
              <a:t>Neat and tidy, please!</a:t>
            </a:r>
          </a:p>
          <a:p>
            <a:pPr>
              <a:lnSpc>
                <a:spcPct val="100000"/>
              </a:lnSpc>
              <a:spcAft>
                <a:spcPts val="0"/>
              </a:spcAft>
            </a:pPr>
            <a:r>
              <a:rPr lang="en-US" dirty="0">
                <a:solidFill>
                  <a:schemeClr val="tx1"/>
                </a:solidFill>
              </a:rPr>
              <a:t>Let’s leave this beautiful room as lovely as we found it!</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05748753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70D301-C898-A14C-98FF-2D959BA08581}"/>
              </a:ext>
            </a:extLst>
          </p:cNvPr>
          <p:cNvSpPr/>
          <p:nvPr/>
        </p:nvSpPr>
        <p:spPr>
          <a:xfrm>
            <a:off x="11766666" y="1122899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EF0AEA-2018-BC45-902E-6E98310B6449}"/>
              </a:ext>
            </a:extLst>
          </p:cNvPr>
          <p:cNvPicPr>
            <a:picLocks noChangeAspect="1"/>
          </p:cNvPicPr>
          <p:nvPr/>
        </p:nvPicPr>
        <p:blipFill>
          <a:blip r:embed="rId3"/>
          <a:stretch>
            <a:fillRect/>
          </a:stretch>
        </p:blipFill>
        <p:spPr>
          <a:xfrm>
            <a:off x="325800" y="866331"/>
            <a:ext cx="16161944" cy="9020620"/>
          </a:xfrm>
          <a:prstGeom prst="rect">
            <a:avLst/>
          </a:prstGeom>
        </p:spPr>
      </p:pic>
      <p:pic>
        <p:nvPicPr>
          <p:cNvPr id="8" name="Picture 7">
            <a:extLst>
              <a:ext uri="{FF2B5EF4-FFF2-40B4-BE49-F238E27FC236}">
                <a16:creationId xmlns:a16="http://schemas.microsoft.com/office/drawing/2014/main" id="{9A2EF859-5508-9C41-AB17-AAFAF437D2F0}"/>
              </a:ext>
            </a:extLst>
          </p:cNvPr>
          <p:cNvPicPr>
            <a:picLocks noChangeAspect="1"/>
          </p:cNvPicPr>
          <p:nvPr/>
        </p:nvPicPr>
        <p:blipFill>
          <a:blip r:embed="rId4"/>
          <a:stretch>
            <a:fillRect/>
          </a:stretch>
        </p:blipFill>
        <p:spPr>
          <a:xfrm>
            <a:off x="16655061" y="2600595"/>
            <a:ext cx="2451243" cy="2857230"/>
          </a:xfrm>
          <a:prstGeom prst="rect">
            <a:avLst/>
          </a:prstGeom>
        </p:spPr>
      </p:pic>
      <p:pic>
        <p:nvPicPr>
          <p:cNvPr id="10" name="Picture 9">
            <a:extLst>
              <a:ext uri="{FF2B5EF4-FFF2-40B4-BE49-F238E27FC236}">
                <a16:creationId xmlns:a16="http://schemas.microsoft.com/office/drawing/2014/main" id="{C70491B4-35FA-1A4E-A1CF-6EC4AED75D2E}"/>
              </a:ext>
            </a:extLst>
          </p:cNvPr>
          <p:cNvPicPr>
            <a:picLocks noChangeAspect="1"/>
          </p:cNvPicPr>
          <p:nvPr/>
        </p:nvPicPr>
        <p:blipFill>
          <a:blip r:embed="rId5"/>
          <a:stretch>
            <a:fillRect/>
          </a:stretch>
        </p:blipFill>
        <p:spPr>
          <a:xfrm>
            <a:off x="16665283" y="10093767"/>
            <a:ext cx="5321300" cy="2870200"/>
          </a:xfrm>
          <a:prstGeom prst="rect">
            <a:avLst/>
          </a:prstGeom>
        </p:spPr>
      </p:pic>
      <p:pic>
        <p:nvPicPr>
          <p:cNvPr id="11" name="Picture 10">
            <a:extLst>
              <a:ext uri="{FF2B5EF4-FFF2-40B4-BE49-F238E27FC236}">
                <a16:creationId xmlns:a16="http://schemas.microsoft.com/office/drawing/2014/main" id="{E934137B-E474-8D4F-9BCF-154C9CFD3D6B}"/>
              </a:ext>
            </a:extLst>
          </p:cNvPr>
          <p:cNvPicPr>
            <a:picLocks noChangeAspect="1"/>
          </p:cNvPicPr>
          <p:nvPr/>
        </p:nvPicPr>
        <p:blipFill>
          <a:blip r:embed="rId6"/>
          <a:stretch>
            <a:fillRect/>
          </a:stretch>
        </p:blipFill>
        <p:spPr>
          <a:xfrm>
            <a:off x="8460475" y="10054984"/>
            <a:ext cx="3762647" cy="2890617"/>
          </a:xfrm>
          <a:prstGeom prst="rect">
            <a:avLst/>
          </a:prstGeom>
        </p:spPr>
      </p:pic>
      <p:pic>
        <p:nvPicPr>
          <p:cNvPr id="12" name="Picture 11">
            <a:extLst>
              <a:ext uri="{FF2B5EF4-FFF2-40B4-BE49-F238E27FC236}">
                <a16:creationId xmlns:a16="http://schemas.microsoft.com/office/drawing/2014/main" id="{7C7D649D-BD93-314B-9D9A-F857EE52F570}"/>
              </a:ext>
            </a:extLst>
          </p:cNvPr>
          <p:cNvPicPr>
            <a:picLocks noChangeAspect="1"/>
          </p:cNvPicPr>
          <p:nvPr/>
        </p:nvPicPr>
        <p:blipFill>
          <a:blip r:embed="rId7"/>
          <a:stretch>
            <a:fillRect/>
          </a:stretch>
        </p:blipFill>
        <p:spPr>
          <a:xfrm>
            <a:off x="12429236" y="10093768"/>
            <a:ext cx="4029933" cy="2813051"/>
          </a:xfrm>
          <a:prstGeom prst="rect">
            <a:avLst/>
          </a:prstGeom>
        </p:spPr>
      </p:pic>
      <p:pic>
        <p:nvPicPr>
          <p:cNvPr id="15" name="Picture 14">
            <a:extLst>
              <a:ext uri="{FF2B5EF4-FFF2-40B4-BE49-F238E27FC236}">
                <a16:creationId xmlns:a16="http://schemas.microsoft.com/office/drawing/2014/main" id="{466E1716-8B31-FD41-B98A-7D4F0EBFF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2933" y="5657850"/>
            <a:ext cx="7518402" cy="4229101"/>
          </a:xfrm>
          <a:prstGeom prst="rect">
            <a:avLst/>
          </a:prstGeom>
        </p:spPr>
      </p:pic>
    </p:spTree>
    <p:extLst>
      <p:ext uri="{BB962C8B-B14F-4D97-AF65-F5344CB8AC3E}">
        <p14:creationId xmlns:p14="http://schemas.microsoft.com/office/powerpoint/2010/main" val="419540162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70" y="7461240"/>
            <a:ext cx="11751314" cy="3461446"/>
          </a:xfrm>
        </p:spPr>
        <p:txBody>
          <a:bodyPr/>
          <a:lstStyle/>
          <a:p>
            <a:r>
              <a:rPr lang="en-US" dirty="0"/>
              <a:t>NEXT TIME</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1687"/>
            <a:ext cx="13173950" cy="1439448"/>
          </a:xfrm>
        </p:spPr>
        <p:txBody>
          <a:bodyPr/>
          <a:lstStyle/>
          <a:p>
            <a:pPr>
              <a:lnSpc>
                <a:spcPct val="100000"/>
              </a:lnSpc>
              <a:spcAft>
                <a:spcPts val="0"/>
              </a:spcAft>
            </a:pPr>
            <a:r>
              <a:rPr lang="en-US" dirty="0">
                <a:solidFill>
                  <a:schemeClr val="tx1"/>
                </a:solidFill>
              </a:rPr>
              <a:t>Radio!</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15682954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6B5705-94FD-EA4F-83DF-ED16CBACF241}"/>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Open Sans" panose="020B0606030504020204" pitchFamily="34" charset="0"/>
              </a:rPr>
              <a:t>Use </a:t>
            </a:r>
            <a:r>
              <a:rPr lang="en-US" sz="3600" dirty="0">
                <a:latin typeface="Open Sans" panose="020B0606030504020204" pitchFamily="34" charset="0"/>
                <a:hlinkClick r:id="rId2"/>
              </a:rPr>
              <a:t>radio</a:t>
            </a:r>
            <a:r>
              <a:rPr lang="en-US" sz="3600" dirty="0">
                <a:latin typeface="Open Sans" panose="020B0606030504020204" pitchFamily="34" charset="0"/>
              </a:rPr>
              <a:t> to make a remote sensor sending temperature readings to another </a:t>
            </a:r>
            <a:r>
              <a:rPr lang="en-US" sz="3600" dirty="0" err="1">
                <a:latin typeface="Open Sans" panose="020B0606030504020204" pitchFamily="34" charset="0"/>
              </a:rPr>
              <a:t>micro:bit</a:t>
            </a:r>
            <a:r>
              <a:rPr lang="en-US" sz="3600" dirty="0">
                <a:latin typeface="Open Sans" panose="020B0606030504020204" pitchFamily="34" charset="0"/>
              </a:rPr>
              <a:t>, for example from outside to inside. You could make an indoor / outdoor thermometer this way.</a:t>
            </a:r>
          </a:p>
          <a:p>
            <a:pPr marL="571500" indent="-571500">
              <a:buFont typeface="Arial" panose="020B0604020202020204" pitchFamily="34" charset="0"/>
              <a:buChar char="•"/>
            </a:pPr>
            <a:r>
              <a:rPr lang="en-US" sz="3600" dirty="0">
                <a:latin typeface="Open Sans" panose="020B0606030504020204" pitchFamily="34" charset="0"/>
              </a:rPr>
              <a:t>Make a radio-controlled remote alarm so when you know someone’s turned the lights on – or opened a drawer or bag, and/or when someone has opened the door to your room. </a:t>
            </a:r>
          </a:p>
          <a:p>
            <a:pPr marL="571500" indent="-571500">
              <a:buFont typeface="Arial" panose="020B0604020202020204" pitchFamily="34" charset="0"/>
              <a:buChar char="•"/>
            </a:pPr>
            <a:r>
              <a:rPr lang="en-US" sz="3600" dirty="0">
                <a:latin typeface="Open Sans" panose="020B0606030504020204" pitchFamily="34" charset="0"/>
              </a:rPr>
              <a:t>ULTIMATE TREASURE HUNT GAME</a:t>
            </a:r>
          </a:p>
        </p:txBody>
      </p:sp>
      <p:sp>
        <p:nvSpPr>
          <p:cNvPr id="3" name="Title 2">
            <a:extLst>
              <a:ext uri="{FF2B5EF4-FFF2-40B4-BE49-F238E27FC236}">
                <a16:creationId xmlns:a16="http://schemas.microsoft.com/office/drawing/2014/main" id="{F89B7DAC-DB2C-784A-84E9-33698104B51B}"/>
              </a:ext>
            </a:extLst>
          </p:cNvPr>
          <p:cNvSpPr>
            <a:spLocks noGrp="1"/>
          </p:cNvSpPr>
          <p:nvPr>
            <p:ph type="title"/>
          </p:nvPr>
        </p:nvSpPr>
        <p:spPr/>
        <p:txBody>
          <a:bodyPr/>
          <a:lstStyle/>
          <a:p>
            <a:r>
              <a:rPr lang="en-US" dirty="0"/>
              <a:t>RADIO Projects!</a:t>
            </a:r>
          </a:p>
        </p:txBody>
      </p:sp>
      <p:sp>
        <p:nvSpPr>
          <p:cNvPr id="6" name="Text Placeholder 5">
            <a:extLst>
              <a:ext uri="{FF2B5EF4-FFF2-40B4-BE49-F238E27FC236}">
                <a16:creationId xmlns:a16="http://schemas.microsoft.com/office/drawing/2014/main" id="{0EED6C65-B7CB-FF40-B295-F91D44462F8F}"/>
              </a:ext>
            </a:extLst>
          </p:cNvPr>
          <p:cNvSpPr>
            <a:spLocks noGrp="1"/>
          </p:cNvSpPr>
          <p:nvPr>
            <p:ph type="body" sz="quarter" idx="14"/>
          </p:nvPr>
        </p:nvSpPr>
        <p:spPr/>
        <p:txBody>
          <a:bodyPr/>
          <a:lstStyle/>
          <a:p>
            <a:r>
              <a:rPr lang="en-US" dirty="0"/>
              <a:t>Oh boy, here we go!</a:t>
            </a:r>
          </a:p>
        </p:txBody>
      </p:sp>
    </p:spTree>
    <p:extLst>
      <p:ext uri="{BB962C8B-B14F-4D97-AF65-F5344CB8AC3E}">
        <p14:creationId xmlns:p14="http://schemas.microsoft.com/office/powerpoint/2010/main" val="148157038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39551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158650-E296-0E40-B570-51C8A686721D}"/>
              </a:ext>
            </a:extLst>
          </p:cNvPr>
          <p:cNvPicPr>
            <a:picLocks noChangeAspect="1"/>
          </p:cNvPicPr>
          <p:nvPr/>
        </p:nvPicPr>
        <p:blipFill>
          <a:blip r:embed="rId3"/>
          <a:stretch>
            <a:fillRect/>
          </a:stretch>
        </p:blipFill>
        <p:spPr>
          <a:xfrm>
            <a:off x="2872835" y="993688"/>
            <a:ext cx="20061306" cy="11200896"/>
          </a:xfrm>
          <a:prstGeom prst="rect">
            <a:avLst/>
          </a:prstGeom>
        </p:spPr>
      </p:pic>
    </p:spTree>
    <p:extLst>
      <p:ext uri="{BB962C8B-B14F-4D97-AF65-F5344CB8AC3E}">
        <p14:creationId xmlns:p14="http://schemas.microsoft.com/office/powerpoint/2010/main" val="343326538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16175421" y="10106864"/>
            <a:ext cx="11098924" cy="3200400"/>
          </a:xfrm>
        </p:spPr>
        <p:txBody>
          <a:bodyPr/>
          <a:lstStyle/>
          <a:p>
            <a:r>
              <a:rPr lang="en-US" dirty="0">
                <a:solidFill>
                  <a:schemeClr val="bg2"/>
                </a:solidFill>
              </a:rPr>
              <a:t>UNTIL NEXT TIME….</a:t>
            </a:r>
          </a:p>
        </p:txBody>
      </p:sp>
      <p:pic>
        <p:nvPicPr>
          <p:cNvPr id="8" name="Graphic 7">
            <a:extLst>
              <a:ext uri="{FF2B5EF4-FFF2-40B4-BE49-F238E27FC236}">
                <a16:creationId xmlns:a16="http://schemas.microsoft.com/office/drawing/2014/main" id="{A94B3956-8C44-1A45-B35E-8EFF12379A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784" t="38154" b="-5964"/>
          <a:stretch/>
        </p:blipFill>
        <p:spPr>
          <a:xfrm>
            <a:off x="0" y="-175099"/>
            <a:ext cx="1537939" cy="992222"/>
          </a:xfrm>
          <a:prstGeom prst="rect">
            <a:avLst/>
          </a:prstGeom>
        </p:spPr>
      </p:pic>
      <p:sp>
        <p:nvSpPr>
          <p:cNvPr id="7" name="TextBox 6">
            <a:extLst>
              <a:ext uri="{FF2B5EF4-FFF2-40B4-BE49-F238E27FC236}">
                <a16:creationId xmlns:a16="http://schemas.microsoft.com/office/drawing/2014/main" id="{B308C77E-5FA0-CC4D-92F1-2D98F3E24019}"/>
              </a:ext>
            </a:extLst>
          </p:cNvPr>
          <p:cNvSpPr txBox="1"/>
          <p:nvPr/>
        </p:nvSpPr>
        <p:spPr>
          <a:xfrm>
            <a:off x="29260800" y="5113867"/>
            <a:ext cx="184731" cy="646203"/>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CCA08D-02BD-C247-AE06-2F4C8F825F68}"/>
              </a:ext>
            </a:extLst>
          </p:cNvPr>
          <p:cNvSpPr txBox="1"/>
          <p:nvPr/>
        </p:nvSpPr>
        <p:spPr>
          <a:xfrm>
            <a:off x="6182163" y="817123"/>
            <a:ext cx="11098924" cy="1569660"/>
          </a:xfrm>
          <a:prstGeom prst="rect">
            <a:avLst/>
          </a:prstGeom>
          <a:noFill/>
        </p:spPr>
        <p:txBody>
          <a:bodyPr wrap="square" rtlCol="0">
            <a:spAutoFit/>
          </a:bodyPr>
          <a:lstStyle/>
          <a:p>
            <a:pPr algn="ctr"/>
            <a:r>
              <a:rPr lang="en-US" sz="9600" dirty="0" err="1">
                <a:latin typeface="Asap" panose="020F0504030202060203" pitchFamily="34" charset="77"/>
                <a:cs typeface="Cavolini" panose="020B0604020202020204" pitchFamily="34" charset="0"/>
              </a:rPr>
              <a:t>MicroMakers</a:t>
            </a:r>
            <a:r>
              <a:rPr lang="en-US" sz="9600" dirty="0">
                <a:latin typeface="Asap" panose="020F0504030202060203" pitchFamily="34" charset="77"/>
                <a:cs typeface="Cavolini" panose="020B0604020202020204" pitchFamily="34" charset="0"/>
              </a:rPr>
              <a:t>!</a:t>
            </a:r>
          </a:p>
        </p:txBody>
      </p:sp>
      <p:sp>
        <p:nvSpPr>
          <p:cNvPr id="6" name="TextBox 5">
            <a:extLst>
              <a:ext uri="{FF2B5EF4-FFF2-40B4-BE49-F238E27FC236}">
                <a16:creationId xmlns:a16="http://schemas.microsoft.com/office/drawing/2014/main" id="{8165C70F-4EE0-0546-82CD-6AF791F5F725}"/>
              </a:ext>
            </a:extLst>
          </p:cNvPr>
          <p:cNvSpPr txBox="1"/>
          <p:nvPr/>
        </p:nvSpPr>
        <p:spPr>
          <a:xfrm>
            <a:off x="7599483" y="2990208"/>
            <a:ext cx="11098924" cy="5078313"/>
          </a:xfrm>
          <a:prstGeom prst="rect">
            <a:avLst/>
          </a:prstGeom>
          <a:noFill/>
        </p:spPr>
        <p:txBody>
          <a:bodyPr wrap="square" rtlCol="0">
            <a:spAutoFit/>
          </a:bodyPr>
          <a:lstStyle/>
          <a:p>
            <a:r>
              <a:rPr lang="en-US" sz="5400" dirty="0">
                <a:latin typeface="Asap" panose="020F0504030202060203" pitchFamily="34" charset="77"/>
                <a:cs typeface="Cavolini" panose="020B0604020202020204" pitchFamily="34" charset="0"/>
              </a:rPr>
              <a:t>Slides and Script: Holly Krambeck (learningpython64@gmail.com)</a:t>
            </a:r>
          </a:p>
          <a:p>
            <a:endParaRPr lang="en-US" sz="5400" dirty="0">
              <a:latin typeface="Asap" panose="020F0504030202060203" pitchFamily="34" charset="77"/>
              <a:cs typeface="Cavolini" panose="020B0604020202020204" pitchFamily="34" charset="0"/>
            </a:endParaRPr>
          </a:p>
          <a:p>
            <a:r>
              <a:rPr lang="en-US" sz="5400" dirty="0">
                <a:latin typeface="Asap" panose="020F0504030202060203" pitchFamily="34" charset="77"/>
                <a:cs typeface="Cavolini" panose="020B0604020202020204" pitchFamily="34" charset="0"/>
              </a:rPr>
              <a:t>Project Videos, Images, and Text: https://</a:t>
            </a:r>
            <a:r>
              <a:rPr lang="en-US" sz="5400" dirty="0" err="1">
                <a:latin typeface="Asap" panose="020F0504030202060203" pitchFamily="34" charset="77"/>
                <a:cs typeface="Cavolini" panose="020B0604020202020204" pitchFamily="34" charset="0"/>
              </a:rPr>
              <a:t>microbit.org</a:t>
            </a:r>
            <a:r>
              <a:rPr lang="en-US" sz="5400" dirty="0">
                <a:latin typeface="Asap" panose="020F0504030202060203" pitchFamily="34" charset="77"/>
                <a:cs typeface="Cavolini" panose="020B0604020202020204" pitchFamily="34" charset="0"/>
              </a:rPr>
              <a:t>/get-started</a:t>
            </a:r>
          </a:p>
          <a:p>
            <a:r>
              <a:rPr lang="en-US" sz="5400" dirty="0">
                <a:latin typeface="Asap" panose="020F0504030202060203" pitchFamily="34" charset="77"/>
                <a:cs typeface="Cavolini" panose="020B0604020202020204" pitchFamily="34" charset="0"/>
              </a:rPr>
              <a:t> </a:t>
            </a:r>
          </a:p>
        </p:txBody>
      </p:sp>
    </p:spTree>
    <p:extLst>
      <p:ext uri="{BB962C8B-B14F-4D97-AF65-F5344CB8AC3E}">
        <p14:creationId xmlns:p14="http://schemas.microsoft.com/office/powerpoint/2010/main" val="2730819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20858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1522635" cy="1496722"/>
          </a:xfrm>
        </p:spPr>
        <p:txBody>
          <a:bodyPr>
            <a:normAutofit fontScale="90000"/>
          </a:bodyPr>
          <a:lstStyle/>
          <a:p>
            <a:r>
              <a:rPr lang="en-US" dirty="0"/>
              <a:t>Step 1: The Project</a:t>
            </a:r>
            <a:br>
              <a:rPr lang="en-US" dirty="0"/>
            </a:br>
            <a:r>
              <a:rPr lang="en-US" dirty="0" err="1">
                <a:solidFill>
                  <a:srgbClr val="01669C"/>
                </a:solidFill>
              </a:rPr>
              <a:t>Micro:pet</a:t>
            </a:r>
            <a:endParaRPr dirty="0"/>
          </a:p>
        </p:txBody>
      </p:sp>
      <p:sp>
        <p:nvSpPr>
          <p:cNvPr id="6" name="Text Placeholder 5">
            <a:extLst>
              <a:ext uri="{FF2B5EF4-FFF2-40B4-BE49-F238E27FC236}">
                <a16:creationId xmlns:a16="http://schemas.microsoft.com/office/drawing/2014/main" id="{93FA4B0D-689C-6846-BA82-0C57987318D3}"/>
              </a:ext>
            </a:extLst>
          </p:cNvPr>
          <p:cNvSpPr>
            <a:spLocks noGrp="1"/>
          </p:cNvSpPr>
          <p:nvPr>
            <p:ph type="body" sz="quarter" idx="14"/>
          </p:nvPr>
        </p:nvSpPr>
        <p:spPr>
          <a:xfrm>
            <a:off x="1990166" y="3422650"/>
            <a:ext cx="9199202" cy="1799056"/>
          </a:xfrm>
        </p:spPr>
        <p:txBody>
          <a:bodyPr>
            <a:normAutofit fontScale="92500" lnSpcReduction="10000"/>
          </a:bodyPr>
          <a:lstStyle/>
          <a:p>
            <a:pPr>
              <a:lnSpc>
                <a:spcPct val="120000"/>
              </a:lnSpc>
              <a:spcAft>
                <a:spcPts val="0"/>
              </a:spcAft>
            </a:pPr>
            <a:r>
              <a:rPr lang="en-US" sz="3900" dirty="0"/>
              <a:t>What is it?</a:t>
            </a:r>
          </a:p>
          <a:p>
            <a:pPr>
              <a:lnSpc>
                <a:spcPct val="120000"/>
              </a:lnSpc>
              <a:spcAft>
                <a:spcPts val="0"/>
              </a:spcAft>
              <a:buFont typeface="Arial" panose="020B0604020202020204" pitchFamily="34" charset="0"/>
              <a:buChar char="•"/>
            </a:pPr>
            <a:r>
              <a:rPr lang="en-US" b="0" dirty="0"/>
              <a:t>Make a cute digital pet that responds to different stimuli.</a:t>
            </a:r>
            <a:endParaRPr sz="3500" dirty="0"/>
          </a:p>
        </p:txBody>
      </p:sp>
      <p:sp>
        <p:nvSpPr>
          <p:cNvPr id="12" name="Text Placeholder 5">
            <a:extLst>
              <a:ext uri="{FF2B5EF4-FFF2-40B4-BE49-F238E27FC236}">
                <a16:creationId xmlns:a16="http://schemas.microsoft.com/office/drawing/2014/main" id="{3C122CA0-4180-5345-91E5-047BF8B8970A}"/>
              </a:ext>
            </a:extLst>
          </p:cNvPr>
          <p:cNvSpPr txBox="1">
            <a:spLocks/>
          </p:cNvSpPr>
          <p:nvPr/>
        </p:nvSpPr>
        <p:spPr>
          <a:xfrm>
            <a:off x="1990165" y="5765356"/>
            <a:ext cx="9458885" cy="8114388"/>
          </a:xfrm>
          <a:prstGeom prst="rect">
            <a:avLst/>
          </a:prstGeom>
        </p:spPr>
        <p:txBody>
          <a:bodyPr vert="horz" lIns="91440" tIns="45720" rIns="91440" bIns="45720" rtlCol="0">
            <a:normAutofit/>
          </a:bodyPr>
          <a:lstStyle>
            <a:lvl1pPr marL="685629" indent="-685629" algn="l" defTabSz="1828343" rtl="0" eaLnBrk="1" latinLnBrk="0" hangingPunct="1">
              <a:lnSpc>
                <a:spcPct val="140000"/>
              </a:lnSpc>
              <a:spcBef>
                <a:spcPts val="0"/>
              </a:spcBef>
              <a:spcAft>
                <a:spcPts val="3599"/>
              </a:spcAft>
              <a:buFontTx/>
              <a:buNone/>
              <a:defRPr lang="en-US" sz="3600" b="1"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panose="020B0606030504020204" pitchFamily="34" charset="0"/>
                <a:cs typeface="Open Sans"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nSpc>
                <a:spcPct val="120000"/>
              </a:lnSpc>
              <a:spcAft>
                <a:spcPts val="0"/>
              </a:spcAft>
            </a:pPr>
            <a:r>
              <a:rPr lang="en-US" dirty="0"/>
              <a:t>What do I need?</a:t>
            </a:r>
          </a:p>
          <a:p>
            <a:pPr>
              <a:buFont typeface="Arial" panose="020B0604020202020204" pitchFamily="34" charset="0"/>
              <a:buChar char="•"/>
            </a:pPr>
            <a:r>
              <a:rPr lang="en-US" sz="3200" b="0" dirty="0"/>
              <a:t>micro:bit (or MakeCode simulator) with USB</a:t>
            </a:r>
          </a:p>
          <a:p>
            <a:pPr>
              <a:buFont typeface="Arial" panose="020B0604020202020204" pitchFamily="34" charset="0"/>
              <a:buChar char="•"/>
            </a:pPr>
            <a:r>
              <a:rPr lang="en-US" sz="3200" b="0" dirty="0"/>
              <a:t>MakeCode or Python editor</a:t>
            </a:r>
          </a:p>
          <a:p>
            <a:pPr>
              <a:buFont typeface="Arial" panose="020B0604020202020204" pitchFamily="34" charset="0"/>
              <a:buChar char="•"/>
            </a:pPr>
            <a:r>
              <a:rPr lang="en-US" sz="3200" b="0" dirty="0"/>
              <a:t>Battery pack </a:t>
            </a:r>
          </a:p>
          <a:p>
            <a:pPr>
              <a:buFont typeface="Arial" panose="020B0604020202020204" pitchFamily="34" charset="0"/>
              <a:buChar char="•"/>
            </a:pPr>
            <a:r>
              <a:rPr lang="en-US" sz="3200" b="0" dirty="0"/>
              <a:t>A source of heat or cooling, like a fan, if you want to see the temperature change quickly.</a:t>
            </a:r>
          </a:p>
        </p:txBody>
      </p:sp>
      <p:pic>
        <p:nvPicPr>
          <p:cNvPr id="7" name="Graphic 6" descr="Hamster outline">
            <a:extLst>
              <a:ext uri="{FF2B5EF4-FFF2-40B4-BE49-F238E27FC236}">
                <a16:creationId xmlns:a16="http://schemas.microsoft.com/office/drawing/2014/main" id="{C665734C-F076-EE42-AEAB-25AAFE40C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3096" y="2800806"/>
            <a:ext cx="8114388" cy="8114388"/>
          </a:xfrm>
          <a:prstGeom prst="rect">
            <a:avLst/>
          </a:prstGeom>
        </p:spPr>
      </p:pic>
    </p:spTree>
    <p:extLst>
      <p:ext uri="{BB962C8B-B14F-4D97-AF65-F5344CB8AC3E}">
        <p14:creationId xmlns:p14="http://schemas.microsoft.com/office/powerpoint/2010/main" val="17723513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2: How Does it Work?</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1" y="2731750"/>
            <a:ext cx="20135948" cy="10057071"/>
          </a:xfrm>
        </p:spPr>
        <p:txBody>
          <a:bodyPr>
            <a:normAutofit fontScale="92500" lnSpcReduction="20000"/>
          </a:bodyPr>
          <a:lstStyle/>
          <a:p>
            <a:pPr marL="571500" indent="-571500">
              <a:buFont typeface="Arial" panose="020B0604020202020204" pitchFamily="34" charset="0"/>
              <a:buChar char="•"/>
            </a:pPr>
            <a:r>
              <a:rPr lang="en-US" sz="4100" dirty="0">
                <a:latin typeface="Open Sans" panose="020B0606030504020204" pitchFamily="34" charset="0"/>
              </a:rPr>
              <a:t>Now it is time to use everything you’ve learned so far about the micro:bit to create your pet! Your pet should do the following:</a:t>
            </a:r>
          </a:p>
          <a:p>
            <a:pPr marL="1657121" lvl="1" indent="-742950">
              <a:buFont typeface="+mj-lt"/>
              <a:buAutoNum type="arabicPeriod"/>
            </a:pPr>
            <a:r>
              <a:rPr lang="en-US" sz="3600" dirty="0">
                <a:latin typeface="Open Sans" panose="020B0606030504020204" pitchFamily="34" charset="0"/>
              </a:rPr>
              <a:t>When you start your micro:bit,  your pet should show a sleeping face. </a:t>
            </a:r>
          </a:p>
          <a:p>
            <a:pPr marL="1657121" lvl="1" indent="-742950">
              <a:buFont typeface="+mj-lt"/>
              <a:buAutoNum type="arabicPeriod"/>
            </a:pPr>
            <a:r>
              <a:rPr lang="en-US" sz="3600" dirty="0">
                <a:latin typeface="Open Sans" panose="020B0606030504020204" pitchFamily="34" charset="0"/>
              </a:rPr>
              <a:t>When you pet your pet (touch the micro:bit logo touch sensor), your pet should smile and giggle.  After pausing 5 seconds (5,000 </a:t>
            </a:r>
            <a:r>
              <a:rPr lang="en-US" sz="3600" dirty="0" err="1">
                <a:latin typeface="Open Sans" panose="020B0606030504020204" pitchFamily="34" charset="0"/>
              </a:rPr>
              <a:t>miliseconds</a:t>
            </a:r>
            <a:r>
              <a:rPr lang="en-US" sz="3600" dirty="0">
                <a:latin typeface="Open Sans" panose="020B0606030504020204" pitchFamily="34" charset="0"/>
              </a:rPr>
              <a:t>), they should go back to sleep. </a:t>
            </a:r>
          </a:p>
          <a:p>
            <a:pPr marL="1657121" lvl="1" indent="-742950">
              <a:buFont typeface="+mj-lt"/>
              <a:buAutoNum type="arabicPeriod"/>
            </a:pPr>
            <a:r>
              <a:rPr lang="en-US" sz="3600" dirty="0">
                <a:latin typeface="Open Sans" panose="020B0606030504020204" pitchFamily="34" charset="0"/>
              </a:rPr>
              <a:t>When your pet is turned upside down, they’ll frown and make a sad sound. After five seconds, they should go back to sleep. </a:t>
            </a:r>
          </a:p>
          <a:p>
            <a:pPr marL="1657121" lvl="1" indent="-742950">
              <a:buFont typeface="+mj-lt"/>
              <a:buAutoNum type="arabicPeriod"/>
            </a:pPr>
            <a:r>
              <a:rPr lang="en-US" sz="3600" dirty="0">
                <a:latin typeface="Open Sans" panose="020B0606030504020204" pitchFamily="34" charset="0"/>
              </a:rPr>
              <a:t>When your pet gets too cold or too hot, they should frown and make a sad sound.</a:t>
            </a:r>
          </a:p>
          <a:p>
            <a:pPr marL="1657121" lvl="1" indent="-742950">
              <a:buFont typeface="+mj-lt"/>
              <a:buAutoNum type="arabicPeriod"/>
            </a:pPr>
            <a:r>
              <a:rPr lang="en-US" sz="3600" dirty="0">
                <a:latin typeface="Open Sans" panose="020B0606030504020204" pitchFamily="34" charset="0"/>
              </a:rPr>
              <a:t>When you take your pet for a walk and go more than 20 steps, they should smile and giggle before falling back asleep. </a:t>
            </a:r>
          </a:p>
          <a:p>
            <a:pPr marL="1657121" lvl="1" indent="-742950">
              <a:buFont typeface="+mj-lt"/>
              <a:buAutoNum type="arabicPeriod"/>
            </a:pPr>
            <a:r>
              <a:rPr lang="en-US" sz="3600" dirty="0">
                <a:latin typeface="Open Sans" panose="020B0606030504020204" pitchFamily="34" charset="0"/>
              </a:rPr>
              <a:t>Any other wonderful things you can think of!</a:t>
            </a:r>
            <a:endParaRPr sz="3600" dirty="0">
              <a:latin typeface="Open Sans" panose="020B0606030504020204" pitchFamily="34" charset="0"/>
            </a:endParaRPr>
          </a:p>
        </p:txBody>
      </p:sp>
    </p:spTree>
    <p:extLst>
      <p:ext uri="{BB962C8B-B14F-4D97-AF65-F5344CB8AC3E}">
        <p14:creationId xmlns:p14="http://schemas.microsoft.com/office/powerpoint/2010/main" val="23482796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1211021" y="3543967"/>
            <a:ext cx="21196349" cy="9522248"/>
          </a:xfrm>
        </p:spPr>
        <p:txBody>
          <a:bodyPr>
            <a:normAutofit/>
          </a:bodyPr>
          <a:lstStyle/>
          <a:p>
            <a:pPr marL="1657121" lvl="1" indent="-742950">
              <a:lnSpc>
                <a:spcPct val="100000"/>
              </a:lnSpc>
              <a:spcAft>
                <a:spcPts val="0"/>
              </a:spcAft>
              <a:buFont typeface="Arial" panose="020B0604020202020204" pitchFamily="34" charset="0"/>
              <a:buChar char="•"/>
            </a:pPr>
            <a:r>
              <a:rPr lang="en-US" sz="5400" dirty="0">
                <a:latin typeface="Open Sans" panose="020B0606030504020204" pitchFamily="34" charset="0"/>
              </a:rPr>
              <a:t>When you start your micro:bit, your hamster should show a sleeping face. </a:t>
            </a:r>
          </a:p>
          <a:p>
            <a:pPr lvl="1">
              <a:lnSpc>
                <a:spcPct val="100000"/>
              </a:lnSpc>
              <a:spcAft>
                <a:spcPts val="0"/>
              </a:spcAft>
            </a:pPr>
            <a:endParaRPr lang="en-US" sz="54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On start</a:t>
            </a:r>
          </a:p>
          <a:p>
            <a:pPr lvl="2">
              <a:lnSpc>
                <a:spcPct val="100000"/>
              </a:lnSpc>
              <a:spcAft>
                <a:spcPts val="0"/>
              </a:spcAft>
            </a:pPr>
            <a:r>
              <a:rPr lang="en-US" sz="5400" dirty="0">
                <a:latin typeface="Comic Sans MS" panose="030F0902030302020204" pitchFamily="66" charset="0"/>
              </a:rPr>
              <a:t>Show &lt;sleeping face&gt;</a:t>
            </a:r>
          </a:p>
          <a:p>
            <a:pPr marL="1485671" lvl="1" indent="-571500">
              <a:lnSpc>
                <a:spcPct val="100000"/>
              </a:lnSpc>
              <a:spcAft>
                <a:spcPts val="0"/>
              </a:spcAft>
              <a:buFont typeface="Arial" panose="020B0604020202020204" pitchFamily="34" charset="0"/>
              <a:buChar char="•"/>
            </a:pPr>
            <a:endParaRPr lang="en-US" sz="5400" dirty="0">
              <a:latin typeface="Bradley Hand" pitchFamily="2" charset="77"/>
            </a:endParaRPr>
          </a:p>
        </p:txBody>
      </p:sp>
      <p:pic>
        <p:nvPicPr>
          <p:cNvPr id="2" name="Picture 1">
            <a:extLst>
              <a:ext uri="{FF2B5EF4-FFF2-40B4-BE49-F238E27FC236}">
                <a16:creationId xmlns:a16="http://schemas.microsoft.com/office/drawing/2014/main" id="{BF21CA70-EE4C-DE4F-8090-3E7BF6B45CE6}"/>
              </a:ext>
            </a:extLst>
          </p:cNvPr>
          <p:cNvPicPr>
            <a:picLocks noChangeAspect="1"/>
          </p:cNvPicPr>
          <p:nvPr/>
        </p:nvPicPr>
        <p:blipFill>
          <a:blip r:embed="rId3"/>
          <a:stretch>
            <a:fillRect/>
          </a:stretch>
        </p:blipFill>
        <p:spPr>
          <a:xfrm>
            <a:off x="11809195" y="5076920"/>
            <a:ext cx="7407275" cy="6456341"/>
          </a:xfrm>
          <a:prstGeom prst="rect">
            <a:avLst/>
          </a:prstGeom>
        </p:spPr>
      </p:pic>
      <p:sp>
        <p:nvSpPr>
          <p:cNvPr id="14" name="Oval 13">
            <a:extLst>
              <a:ext uri="{FF2B5EF4-FFF2-40B4-BE49-F238E27FC236}">
                <a16:creationId xmlns:a16="http://schemas.microsoft.com/office/drawing/2014/main" id="{D49F31A0-4CBD-2B4C-ADF6-45BFBB9D6763}"/>
              </a:ext>
            </a:extLst>
          </p:cNvPr>
          <p:cNvSpPr/>
          <p:nvPr/>
        </p:nvSpPr>
        <p:spPr>
          <a:xfrm>
            <a:off x="14325600" y="7741920"/>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8E1B1B-A957-C741-943D-142F1EF3C735}"/>
              </a:ext>
            </a:extLst>
          </p:cNvPr>
          <p:cNvSpPr/>
          <p:nvPr/>
        </p:nvSpPr>
        <p:spPr>
          <a:xfrm>
            <a:off x="14874240" y="7772400"/>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680A3F-4ADC-C348-B16E-9064CF1C3431}"/>
              </a:ext>
            </a:extLst>
          </p:cNvPr>
          <p:cNvSpPr/>
          <p:nvPr/>
        </p:nvSpPr>
        <p:spPr>
          <a:xfrm>
            <a:off x="15915865" y="7772400"/>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0252D5-521E-6A45-BF3E-A104A8A1F0DB}"/>
              </a:ext>
            </a:extLst>
          </p:cNvPr>
          <p:cNvSpPr/>
          <p:nvPr/>
        </p:nvSpPr>
        <p:spPr>
          <a:xfrm>
            <a:off x="16342585" y="7786951"/>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FCD023-FEF7-E547-A822-94856465DF58}"/>
              </a:ext>
            </a:extLst>
          </p:cNvPr>
          <p:cNvSpPr/>
          <p:nvPr/>
        </p:nvSpPr>
        <p:spPr>
          <a:xfrm>
            <a:off x="15314712" y="8122211"/>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145448-2A4E-5A40-A873-3FF823D77C51}"/>
              </a:ext>
            </a:extLst>
          </p:cNvPr>
          <p:cNvSpPr/>
          <p:nvPr/>
        </p:nvSpPr>
        <p:spPr>
          <a:xfrm>
            <a:off x="14874240" y="8743485"/>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77FBF0-F856-FA40-AA67-EF534B5A24A2}"/>
              </a:ext>
            </a:extLst>
          </p:cNvPr>
          <p:cNvSpPr/>
          <p:nvPr/>
        </p:nvSpPr>
        <p:spPr>
          <a:xfrm>
            <a:off x="15358944" y="8746342"/>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1266C2F-AD07-494A-8DA5-C8A3698C1AFF}"/>
              </a:ext>
            </a:extLst>
          </p:cNvPr>
          <p:cNvSpPr/>
          <p:nvPr/>
        </p:nvSpPr>
        <p:spPr>
          <a:xfrm>
            <a:off x="15843648" y="8685382"/>
            <a:ext cx="396240" cy="47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1081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1990165" y="14179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120850" y="2731750"/>
            <a:ext cx="21196349" cy="10562398"/>
          </a:xfrm>
        </p:spPr>
        <p:txBody>
          <a:bodyPr>
            <a:normAutofit/>
          </a:bodyPr>
          <a:lstStyle/>
          <a:p>
            <a:pPr lvl="1">
              <a:lnSpc>
                <a:spcPct val="100000"/>
              </a:lnSpc>
              <a:spcAft>
                <a:spcPts val="0"/>
              </a:spcAft>
            </a:pPr>
            <a:endParaRPr lang="en-US" sz="4000" dirty="0">
              <a:latin typeface="Bradley Hand" pitchFamily="2" charset="77"/>
            </a:endParaRPr>
          </a:p>
          <a:p>
            <a:pPr marL="1657121" lvl="1" indent="-742950">
              <a:lnSpc>
                <a:spcPct val="100000"/>
              </a:lnSpc>
              <a:spcAft>
                <a:spcPts val="0"/>
              </a:spcAft>
              <a:buFont typeface="Arial" panose="020B0604020202020204" pitchFamily="34" charset="0"/>
              <a:buChar char="•"/>
            </a:pPr>
            <a:r>
              <a:rPr lang="en-US" sz="5400" dirty="0">
                <a:latin typeface="Open Sans" panose="020B0606030504020204" pitchFamily="34" charset="0"/>
              </a:rPr>
              <a:t>When you pet your hamster (touch the </a:t>
            </a:r>
            <a:r>
              <a:rPr lang="en-US" sz="5400" dirty="0" err="1">
                <a:latin typeface="Open Sans" panose="020B0606030504020204" pitchFamily="34" charset="0"/>
              </a:rPr>
              <a:t>micro:bit</a:t>
            </a:r>
            <a:r>
              <a:rPr lang="en-US" sz="5400" dirty="0">
                <a:latin typeface="Open Sans" panose="020B0606030504020204" pitchFamily="34" charset="0"/>
              </a:rPr>
              <a:t> touch sensor), your pet should smile and giggle.  After pausing 5 seconds (5,000 milliseconds), they should go back to sleep.</a:t>
            </a:r>
          </a:p>
          <a:p>
            <a:pPr marL="2571293" lvl="2" indent="-742950">
              <a:lnSpc>
                <a:spcPct val="100000"/>
              </a:lnSpc>
              <a:spcAft>
                <a:spcPts val="0"/>
              </a:spcAft>
              <a:buFont typeface="Arial" panose="020B0604020202020204" pitchFamily="34" charset="0"/>
              <a:buChar char="•"/>
            </a:pPr>
            <a:endParaRPr lang="en-US" sz="54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Input: When logo touched</a:t>
            </a:r>
          </a:p>
          <a:p>
            <a:pPr lvl="2">
              <a:lnSpc>
                <a:spcPct val="100000"/>
              </a:lnSpc>
              <a:spcAft>
                <a:spcPts val="0"/>
              </a:spcAft>
            </a:pPr>
            <a:r>
              <a:rPr lang="en-US" sz="5400" dirty="0">
                <a:latin typeface="Comic Sans MS" panose="030F0902030302020204" pitchFamily="66" charset="0"/>
              </a:rPr>
              <a:t>Output: </a:t>
            </a:r>
          </a:p>
          <a:p>
            <a:pPr lvl="2">
              <a:lnSpc>
                <a:spcPct val="100000"/>
              </a:lnSpc>
              <a:spcAft>
                <a:spcPts val="0"/>
              </a:spcAft>
            </a:pPr>
            <a:r>
              <a:rPr lang="en-US" sz="5400" dirty="0">
                <a:latin typeface="Comic Sans MS" panose="030F0902030302020204" pitchFamily="66" charset="0"/>
              </a:rPr>
              <a:t>	Show &lt;smile face&gt;</a:t>
            </a:r>
          </a:p>
          <a:p>
            <a:pPr lvl="2">
              <a:lnSpc>
                <a:spcPct val="100000"/>
              </a:lnSpc>
              <a:spcAft>
                <a:spcPts val="0"/>
              </a:spcAft>
            </a:pPr>
            <a:r>
              <a:rPr lang="en-US" sz="5400" dirty="0">
                <a:latin typeface="Comic Sans MS" panose="030F0902030302020204" pitchFamily="66" charset="0"/>
              </a:rPr>
              <a:t>	Play &lt;giggle sound&gt;</a:t>
            </a:r>
          </a:p>
          <a:p>
            <a:pPr lvl="2">
              <a:lnSpc>
                <a:spcPct val="100000"/>
              </a:lnSpc>
              <a:spcAft>
                <a:spcPts val="0"/>
              </a:spcAft>
            </a:pPr>
            <a:r>
              <a:rPr lang="en-US" sz="5400" dirty="0">
                <a:latin typeface="Comic Sans MS" panose="030F0902030302020204" pitchFamily="66" charset="0"/>
              </a:rPr>
              <a:t>	Pause &lt;5 seconds or 5,000 milliseconds&gt;</a:t>
            </a:r>
          </a:p>
          <a:p>
            <a:pPr lvl="2">
              <a:lnSpc>
                <a:spcPct val="100000"/>
              </a:lnSpc>
              <a:spcAft>
                <a:spcPts val="0"/>
              </a:spcAft>
            </a:pPr>
            <a:r>
              <a:rPr lang="en-US" sz="5400" dirty="0">
                <a:latin typeface="Comic Sans MS" panose="030F0902030302020204" pitchFamily="66" charset="0"/>
              </a:rPr>
              <a:t>	Show &lt;sleeping face&gt;</a:t>
            </a:r>
          </a:p>
        </p:txBody>
      </p:sp>
    </p:spTree>
    <p:extLst>
      <p:ext uri="{BB962C8B-B14F-4D97-AF65-F5344CB8AC3E}">
        <p14:creationId xmlns:p14="http://schemas.microsoft.com/office/powerpoint/2010/main" val="8224058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809196" y="11301995"/>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335192-DEC8-7E43-94E7-3F21B32CAF24}"/>
              </a:ext>
            </a:extLst>
          </p:cNvPr>
          <p:cNvSpPr>
            <a:spLocks noGrp="1"/>
          </p:cNvSpPr>
          <p:nvPr>
            <p:ph type="title"/>
          </p:nvPr>
        </p:nvSpPr>
        <p:spPr>
          <a:xfrm>
            <a:off x="2054625" y="1006428"/>
            <a:ext cx="14443635" cy="1496722"/>
          </a:xfrm>
        </p:spPr>
        <p:txBody>
          <a:bodyPr>
            <a:normAutofit/>
          </a:bodyPr>
          <a:lstStyle/>
          <a:p>
            <a:r>
              <a:rPr lang="en-US" dirty="0"/>
              <a:t>Step 3: (Pseudo) Code It!</a:t>
            </a:r>
            <a:endParaRPr dirty="0"/>
          </a:p>
        </p:txBody>
      </p:sp>
      <p:sp>
        <p:nvSpPr>
          <p:cNvPr id="5" name="Content Placeholder 4">
            <a:extLst>
              <a:ext uri="{FF2B5EF4-FFF2-40B4-BE49-F238E27FC236}">
                <a16:creationId xmlns:a16="http://schemas.microsoft.com/office/drawing/2014/main" id="{A9D33441-B788-4D42-AEAF-12DBA1E819BE}"/>
              </a:ext>
            </a:extLst>
          </p:cNvPr>
          <p:cNvSpPr>
            <a:spLocks noGrp="1"/>
          </p:cNvSpPr>
          <p:nvPr>
            <p:ph idx="1"/>
          </p:nvPr>
        </p:nvSpPr>
        <p:spPr>
          <a:xfrm>
            <a:off x="2054625" y="3446125"/>
            <a:ext cx="21224924" cy="9263447"/>
          </a:xfrm>
        </p:spPr>
        <p:txBody>
          <a:bodyPr>
            <a:normAutofit/>
          </a:bodyPr>
          <a:lstStyle/>
          <a:p>
            <a:pPr marL="1485671" lvl="1" indent="-571500">
              <a:lnSpc>
                <a:spcPct val="100000"/>
              </a:lnSpc>
              <a:spcAft>
                <a:spcPts val="0"/>
              </a:spcAft>
              <a:buFont typeface="Arial" panose="020B0604020202020204" pitchFamily="34" charset="0"/>
              <a:buChar char="•"/>
            </a:pPr>
            <a:r>
              <a:rPr lang="en-US" sz="4800" dirty="0">
                <a:latin typeface="Open Sans" panose="020B0606030504020204" pitchFamily="34" charset="0"/>
              </a:rPr>
              <a:t>When your pet is upside down, your pet should frown and make a sad sound. After five seconds, they should go back to sleep. </a:t>
            </a:r>
          </a:p>
          <a:p>
            <a:pPr lvl="1">
              <a:lnSpc>
                <a:spcPct val="100000"/>
              </a:lnSpc>
              <a:spcAft>
                <a:spcPts val="0"/>
              </a:spcAft>
            </a:pPr>
            <a:endParaRPr lang="en-US" sz="4800" dirty="0">
              <a:latin typeface="Open Sans" panose="020B0606030504020204" pitchFamily="34" charset="0"/>
            </a:endParaRPr>
          </a:p>
          <a:p>
            <a:pPr lvl="2">
              <a:lnSpc>
                <a:spcPct val="100000"/>
              </a:lnSpc>
              <a:spcAft>
                <a:spcPts val="0"/>
              </a:spcAft>
            </a:pPr>
            <a:r>
              <a:rPr lang="en-US" sz="5400" dirty="0">
                <a:latin typeface="Comic Sans MS" panose="030F0902030302020204" pitchFamily="66" charset="0"/>
              </a:rPr>
              <a:t>Input: Is upside down</a:t>
            </a:r>
          </a:p>
          <a:p>
            <a:pPr lvl="2">
              <a:lnSpc>
                <a:spcPct val="100000"/>
              </a:lnSpc>
              <a:spcAft>
                <a:spcPts val="0"/>
              </a:spcAft>
            </a:pPr>
            <a:r>
              <a:rPr lang="en-US" sz="5400" dirty="0">
                <a:latin typeface="Comic Sans MS" panose="030F0902030302020204" pitchFamily="66" charset="0"/>
              </a:rPr>
              <a:t>Output:</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2">
              <a:lnSpc>
                <a:spcPct val="100000"/>
              </a:lnSpc>
              <a:spcAft>
                <a:spcPts val="0"/>
              </a:spcAft>
            </a:pPr>
            <a:r>
              <a:rPr lang="en-US" sz="5400" dirty="0">
                <a:latin typeface="Comic Sans MS" panose="030F0902030302020204" pitchFamily="66" charset="0"/>
              </a:rPr>
              <a:t>	______________</a:t>
            </a:r>
          </a:p>
          <a:p>
            <a:pPr lvl="1">
              <a:lnSpc>
                <a:spcPct val="100000"/>
              </a:lnSpc>
              <a:spcAft>
                <a:spcPts val="0"/>
              </a:spcAft>
            </a:pPr>
            <a:endParaRPr lang="en-US" sz="4800" dirty="0">
              <a:latin typeface="Open Sans" panose="020B0606030504020204" pitchFamily="34" charset="0"/>
            </a:endParaRPr>
          </a:p>
          <a:p>
            <a:pPr lvl="1">
              <a:lnSpc>
                <a:spcPct val="100000"/>
              </a:lnSpc>
              <a:spcAft>
                <a:spcPts val="0"/>
              </a:spcAft>
            </a:pPr>
            <a:endParaRPr lang="en-US" sz="4800" dirty="0">
              <a:latin typeface="Open Sans" panose="020B0606030504020204" pitchFamily="34" charset="0"/>
            </a:endParaRPr>
          </a:p>
          <a:p>
            <a:pPr lvl="1">
              <a:lnSpc>
                <a:spcPct val="100000"/>
              </a:lnSpc>
              <a:spcAft>
                <a:spcPts val="0"/>
              </a:spcAft>
            </a:pPr>
            <a:endParaRPr lang="en-US" sz="4800" dirty="0">
              <a:latin typeface="Open Sans" panose="020B0606030504020204" pitchFamily="34" charset="0"/>
            </a:endParaRPr>
          </a:p>
        </p:txBody>
      </p:sp>
    </p:spTree>
    <p:extLst>
      <p:ext uri="{BB962C8B-B14F-4D97-AF65-F5344CB8AC3E}">
        <p14:creationId xmlns:p14="http://schemas.microsoft.com/office/powerpoint/2010/main" val="3085094670"/>
      </p:ext>
    </p:extLst>
  </p:cSld>
  <p:clrMapOvr>
    <a:masterClrMapping/>
  </p:clrMapOvr>
  <p:transition spd="slow">
    <p:push dir="u"/>
  </p:transition>
</p:sld>
</file>

<file path=ppt/theme/theme1.xml><?xml version="1.0" encoding="utf-8"?>
<a:theme xmlns:a="http://schemas.openxmlformats.org/drawingml/2006/main" name="Flat design">
  <a:themeElements>
    <a:clrScheme name="Custom 11">
      <a:dk1>
        <a:srgbClr val="3B3838"/>
      </a:dk1>
      <a:lt1>
        <a:srgbClr val="FFFFFF"/>
      </a:lt1>
      <a:dk2>
        <a:srgbClr val="001E60"/>
      </a:dk2>
      <a:lt2>
        <a:srgbClr val="E7E6E6"/>
      </a:lt2>
      <a:accent1>
        <a:srgbClr val="F39C11"/>
      </a:accent1>
      <a:accent2>
        <a:srgbClr val="DF6B00"/>
      </a:accent2>
      <a:accent3>
        <a:srgbClr val="3EACAD"/>
      </a:accent3>
      <a:accent4>
        <a:srgbClr val="606986"/>
      </a:accent4>
      <a:accent5>
        <a:srgbClr val="113053"/>
      </a:accent5>
      <a:accent6>
        <a:srgbClr val="67C2EA"/>
      </a:accent6>
      <a:hlink>
        <a:srgbClr val="3C7E97"/>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y Business template - Multicolor.pptx" id="{2C74AE98-CFC7-46BF-A240-D230630E8EAA}" vid="{D87D2F3E-0CD1-46BC-8D0A-0DA26C1CF8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Flat design</Template>
  <TotalTime>6494</TotalTime>
  <Words>2202</Words>
  <Application>Microsoft Macintosh PowerPoint</Application>
  <PresentationFormat>Custom</PresentationFormat>
  <Paragraphs>269</Paragraphs>
  <Slides>43</Slides>
  <Notes>42</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Asap</vt:lpstr>
      <vt:lpstr>Bradley Hand</vt:lpstr>
      <vt:lpstr>Calibri</vt:lpstr>
      <vt:lpstr>Comic Sans MS</vt:lpstr>
      <vt:lpstr>Open Sans</vt:lpstr>
      <vt:lpstr>Raleway Light</vt:lpstr>
      <vt:lpstr>Wingdings</vt:lpstr>
      <vt:lpstr>Flat design</vt:lpstr>
      <vt:lpstr>MicroMakers!</vt:lpstr>
      <vt:lpstr>RECAP!</vt:lpstr>
      <vt:lpstr>Micro:pet</vt:lpstr>
      <vt:lpstr>PowerPoint Presentation</vt:lpstr>
      <vt:lpstr>Step 1: The Project Micro:pet</vt:lpstr>
      <vt:lpstr>Step 2: How Does it Work?</vt:lpstr>
      <vt:lpstr>Step 3: (Pseudo) Code It!</vt:lpstr>
      <vt:lpstr>Step 3: (Pseudo) Code It!</vt:lpstr>
      <vt:lpstr>Step 3: (Pseudo) Code It!</vt:lpstr>
      <vt:lpstr>Step 3: (Pseudo) Code It!</vt:lpstr>
      <vt:lpstr>Step 3: (Pseudo) Code It!</vt:lpstr>
      <vt:lpstr>Step 3: (Pseudo) Code It!</vt:lpstr>
      <vt:lpstr>Step 3: Code It!</vt:lpstr>
      <vt:lpstr>Step 4: Share Your Creation!</vt:lpstr>
      <vt:lpstr>Step 5: Improve It</vt:lpstr>
      <vt:lpstr>Compass</vt:lpstr>
      <vt:lpstr>PowerPoint Presentation</vt:lpstr>
      <vt:lpstr>PowerPoint Presentation</vt:lpstr>
      <vt:lpstr>Step 1: The Project The Navigator</vt:lpstr>
      <vt:lpstr>Step 2: How Does it Work?</vt:lpstr>
      <vt:lpstr>PowerPoint Presentation</vt:lpstr>
      <vt:lpstr>Step 3: Read It and Code It</vt:lpstr>
      <vt:lpstr>Step 4: Share Your Creation!</vt:lpstr>
      <vt:lpstr>Step 5: Improve It</vt:lpstr>
      <vt:lpstr>Step 1: The Project Which Way is North?</vt:lpstr>
      <vt:lpstr>Step 2: How Does it Work?</vt:lpstr>
      <vt:lpstr>Step 3: Read It and Code It</vt:lpstr>
      <vt:lpstr>Step 4: Share Your Creation!</vt:lpstr>
      <vt:lpstr>Step 5: Improve It</vt:lpstr>
      <vt:lpstr>BREAK!</vt:lpstr>
      <vt:lpstr>Step 1: The Project Snoop Detector</vt:lpstr>
      <vt:lpstr>Step 2: How Does it Work?</vt:lpstr>
      <vt:lpstr>Step 2: How Does it Work?</vt:lpstr>
      <vt:lpstr>Step 3: Read It and Code It</vt:lpstr>
      <vt:lpstr>Step 4: Share Your Creation!</vt:lpstr>
      <vt:lpstr>Step 5: Improve It</vt:lpstr>
      <vt:lpstr>SKILL BADGE</vt:lpstr>
      <vt:lpstr>SKILL BADGE</vt:lpstr>
      <vt:lpstr>TIME TO PUT AWAY OUR MICRO:BITS!</vt:lpstr>
      <vt:lpstr>NEXT TIME</vt:lpstr>
      <vt:lpstr>RADIO Projects!</vt:lpstr>
      <vt:lpstr>PowerPoint Presentation</vt:lpstr>
      <vt:lpstr>UNTIL NEXT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BIZ        CORPORATE BUSINESS PROFILE</dc:title>
  <dc:subject/>
  <dc:creator>wenceslao almazan</dc:creator>
  <cp:keywords/>
  <dc:description/>
  <cp:lastModifiedBy>Holly Krambeck</cp:lastModifiedBy>
  <cp:revision>165</cp:revision>
  <dcterms:created xsi:type="dcterms:W3CDTF">2020-05-26T14:48:29Z</dcterms:created>
  <dcterms:modified xsi:type="dcterms:W3CDTF">2021-11-15T01:10:22Z</dcterms:modified>
  <cp:category/>
</cp:coreProperties>
</file>